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16" r:id="rId1"/>
  </p:sldMasterIdLst>
  <p:notesMasterIdLst>
    <p:notesMasterId r:id="rId14"/>
  </p:notesMasterIdLst>
  <p:handoutMasterIdLst>
    <p:handoutMasterId r:id="rId15"/>
  </p:handoutMasterIdLst>
  <p:sldIdLst>
    <p:sldId id="256" r:id="rId2"/>
    <p:sldId id="276" r:id="rId3"/>
    <p:sldId id="281" r:id="rId4"/>
    <p:sldId id="329" r:id="rId5"/>
    <p:sldId id="330" r:id="rId6"/>
    <p:sldId id="293" r:id="rId7"/>
    <p:sldId id="309" r:id="rId8"/>
    <p:sldId id="311" r:id="rId9"/>
    <p:sldId id="295" r:id="rId10"/>
    <p:sldId id="315" r:id="rId11"/>
    <p:sldId id="299" r:id="rId12"/>
    <p:sldId id="264" r:id="rId1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5pPr>
    <a:lvl6pPr marL="2286000" algn="l" defTabSz="457200" rtl="0" eaLnBrk="1" latinLnBrk="0" hangingPunct="1">
      <a:defRPr kern="1200">
        <a:solidFill>
          <a:schemeClr val="tx1"/>
        </a:solidFill>
        <a:latin typeface="Palatino Linotype" charset="0"/>
        <a:ea typeface="ＭＳ Ｐゴシック" charset="0"/>
        <a:cs typeface="ＭＳ Ｐゴシック" charset="0"/>
      </a:defRPr>
    </a:lvl6pPr>
    <a:lvl7pPr marL="2743200" algn="l" defTabSz="457200" rtl="0" eaLnBrk="1" latinLnBrk="0" hangingPunct="1">
      <a:defRPr kern="1200">
        <a:solidFill>
          <a:schemeClr val="tx1"/>
        </a:solidFill>
        <a:latin typeface="Palatino Linotype" charset="0"/>
        <a:ea typeface="ＭＳ Ｐゴシック" charset="0"/>
        <a:cs typeface="ＭＳ Ｐゴシック" charset="0"/>
      </a:defRPr>
    </a:lvl7pPr>
    <a:lvl8pPr marL="3200400" algn="l" defTabSz="457200" rtl="0" eaLnBrk="1" latinLnBrk="0" hangingPunct="1">
      <a:defRPr kern="1200">
        <a:solidFill>
          <a:schemeClr val="tx1"/>
        </a:solidFill>
        <a:latin typeface="Palatino Linotype" charset="0"/>
        <a:ea typeface="ＭＳ Ｐゴシック" charset="0"/>
        <a:cs typeface="ＭＳ Ｐゴシック" charset="0"/>
      </a:defRPr>
    </a:lvl8pPr>
    <a:lvl9pPr marL="3657600" algn="l" defTabSz="457200" rtl="0" eaLnBrk="1" latinLnBrk="0" hangingPunct="1">
      <a:defRPr kern="1200">
        <a:solidFill>
          <a:schemeClr val="tx1"/>
        </a:solidFill>
        <a:latin typeface="Palatino Linotype" charset="0"/>
        <a:ea typeface="ＭＳ Ｐゴシック" charset="0"/>
        <a:cs typeface="ＭＳ Ｐゴシック" charset="0"/>
      </a:defRPr>
    </a:lvl9pPr>
  </p:defaultTextStyle>
  <p:extLst>
    <p:ext uri="{521415D9-36F7-43E2-AB2F-B90AF26B5E84}">
      <p14:sectionLst xmlns:p14="http://schemas.microsoft.com/office/powerpoint/2010/main">
        <p14:section name="Default Section" id="{46683170-EFC8-425B-A621-FBFB48C692B1}">
          <p14:sldIdLst>
            <p14:sldId id="256"/>
            <p14:sldId id="276"/>
            <p14:sldId id="281"/>
            <p14:sldId id="329"/>
            <p14:sldId id="330"/>
            <p14:sldId id="293"/>
            <p14:sldId id="309"/>
            <p14:sldId id="311"/>
            <p14:sldId id="295"/>
            <p14:sldId id="315"/>
            <p14:sldId id="299"/>
          </p14:sldIdLst>
        </p14:section>
        <p14:section name="Untitled Section" id="{834CE83A-57C1-4DFC-8D62-7F7847F1F92C}">
          <p14:sldIdLst>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nks, Angie" initials="BA" lastIdx="0" clrIdx="0">
    <p:extLst>
      <p:ext uri="{19B8F6BF-5375-455C-9EA6-DF929625EA0E}">
        <p15:presenceInfo xmlns:p15="http://schemas.microsoft.com/office/powerpoint/2012/main" userId="S-1-5-21-1285561319-3220065175-2704005149-3969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2D7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91" autoAdjust="0"/>
  </p:normalViewPr>
  <p:slideViewPr>
    <p:cSldViewPr snapToGrid="0" snapToObjects="1">
      <p:cViewPr varScale="1">
        <p:scale>
          <a:sx n="63" d="100"/>
          <a:sy n="63" d="100"/>
        </p:scale>
        <p:origin x="954" y="54"/>
      </p:cViewPr>
      <p:guideLst>
        <p:guide orient="horz" pos="2160"/>
        <p:guide pos="2880"/>
      </p:guideLst>
    </p:cSldViewPr>
  </p:slideViewPr>
  <p:outlineViewPr>
    <p:cViewPr>
      <p:scale>
        <a:sx n="33" d="100"/>
        <a:sy n="33" d="100"/>
      </p:scale>
      <p:origin x="0" y="-37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FBA6E35-533A-1640-8925-A2087A8EE42F}" type="datetimeFigureOut">
              <a:rPr lang="en-US" smtClean="0"/>
              <a:t>2/12/2020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5D763FC-C080-874B-B52C-594209F1F76F}" type="slidenum">
              <a:rPr lang="en-US" smtClean="0"/>
              <a:t>‹#›</a:t>
            </a:fld>
            <a:endParaRPr lang="en-US"/>
          </a:p>
        </p:txBody>
      </p:sp>
    </p:spTree>
    <p:extLst>
      <p:ext uri="{BB962C8B-B14F-4D97-AF65-F5344CB8AC3E}">
        <p14:creationId xmlns:p14="http://schemas.microsoft.com/office/powerpoint/2010/main" val="15180958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E8D5145-8D50-F74A-948B-76BB50AD821E}" type="datetimeFigureOut">
              <a:rPr lang="en-US" smtClean="0"/>
              <a:t>2/12/2020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E051DCD-F602-A04B-AE53-1FC08CF1DFBF}" type="slidenum">
              <a:rPr lang="en-US" smtClean="0"/>
              <a:t>‹#›</a:t>
            </a:fld>
            <a:endParaRPr lang="en-US"/>
          </a:p>
        </p:txBody>
      </p:sp>
    </p:spTree>
    <p:extLst>
      <p:ext uri="{BB962C8B-B14F-4D97-AF65-F5344CB8AC3E}">
        <p14:creationId xmlns:p14="http://schemas.microsoft.com/office/powerpoint/2010/main" val="37784153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051DCD-F602-A04B-AE53-1FC08CF1DFBF}" type="slidenum">
              <a:rPr lang="en-US" smtClean="0"/>
              <a:t>1</a:t>
            </a:fld>
            <a:endParaRPr lang="en-US"/>
          </a:p>
        </p:txBody>
      </p:sp>
    </p:spTree>
    <p:extLst>
      <p:ext uri="{BB962C8B-B14F-4D97-AF65-F5344CB8AC3E}">
        <p14:creationId xmlns:p14="http://schemas.microsoft.com/office/powerpoint/2010/main" val="3292286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Which takes us to our next steps,</a:t>
            </a:r>
            <a:r>
              <a:rPr lang="en-US" baseline="0" dirty="0"/>
              <a:t> </a:t>
            </a:r>
            <a:r>
              <a:rPr lang="en-US" dirty="0"/>
              <a:t>the community visioning meetings. Here are the preliminary dates, times and locations</a:t>
            </a:r>
            <a:r>
              <a:rPr lang="en-US" baseline="0" dirty="0"/>
              <a:t> which will also be posted on the website and communicated other ways by our communications team. </a:t>
            </a:r>
            <a:r>
              <a:rPr lang="en-US" dirty="0"/>
              <a:t> </a:t>
            </a:r>
          </a:p>
        </p:txBody>
      </p:sp>
      <p:sp>
        <p:nvSpPr>
          <p:cNvPr id="4" name="Slide Number Placeholder 3"/>
          <p:cNvSpPr>
            <a:spLocks noGrp="1"/>
          </p:cNvSpPr>
          <p:nvPr>
            <p:ph type="sldNum" sz="quarter" idx="10"/>
          </p:nvPr>
        </p:nvSpPr>
        <p:spPr/>
        <p:txBody>
          <a:bodyPr/>
          <a:lstStyle/>
          <a:p>
            <a:pPr>
              <a:defRPr/>
            </a:pPr>
            <a:fld id="{AFD7B6F9-A68A-4B1A-AFC4-679EF3E5DD3C}" type="slidenum">
              <a:rPr lang="en-US" smtClean="0">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25246265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t>
            </a:r>
            <a:r>
              <a:rPr lang="en-US" baseline="0" dirty="0"/>
              <a:t> Adams will make recommendations in March, more public sessions in late March and early April, </a:t>
            </a:r>
            <a:r>
              <a:rPr lang="en-US" dirty="0"/>
              <a:t>followed by a budget</a:t>
            </a:r>
            <a:r>
              <a:rPr lang="en-US" baseline="0" dirty="0"/>
              <a:t> proposal and approval in June.</a:t>
            </a:r>
            <a:endParaRPr lang="en-US" dirty="0"/>
          </a:p>
        </p:txBody>
      </p:sp>
      <p:sp>
        <p:nvSpPr>
          <p:cNvPr id="4" name="Slide Number Placeholder 3"/>
          <p:cNvSpPr>
            <a:spLocks noGrp="1"/>
          </p:cNvSpPr>
          <p:nvPr>
            <p:ph type="sldNum" sz="quarter" idx="10"/>
          </p:nvPr>
        </p:nvSpPr>
        <p:spPr/>
        <p:txBody>
          <a:bodyPr/>
          <a:lstStyle/>
          <a:p>
            <a:pPr>
              <a:defRPr/>
            </a:pPr>
            <a:fld id="{AFD7B6F9-A68A-4B1A-AFC4-679EF3E5DD3C}" type="slidenum">
              <a:rPr lang="en-US" smtClean="0">
                <a:solidFill>
                  <a:prstClr val="black"/>
                </a:solidFill>
              </a:rPr>
              <a:pPr>
                <a:defRPr/>
              </a:pPr>
              <a:t>11</a:t>
            </a:fld>
            <a:endParaRPr lang="en-US">
              <a:solidFill>
                <a:prstClr val="black"/>
              </a:solidFill>
            </a:endParaRPr>
          </a:p>
        </p:txBody>
      </p:sp>
    </p:spTree>
    <p:extLst>
      <p:ext uri="{BB962C8B-B14F-4D97-AF65-F5344CB8AC3E}">
        <p14:creationId xmlns:p14="http://schemas.microsoft.com/office/powerpoint/2010/main" val="4066139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051DCD-F602-A04B-AE53-1FC08CF1DFBF}" type="slidenum">
              <a:rPr lang="en-US" smtClean="0"/>
              <a:t>12</a:t>
            </a:fld>
            <a:endParaRPr lang="en-US"/>
          </a:p>
        </p:txBody>
      </p:sp>
    </p:spTree>
    <p:extLst>
      <p:ext uri="{BB962C8B-B14F-4D97-AF65-F5344CB8AC3E}">
        <p14:creationId xmlns:p14="http://schemas.microsoft.com/office/powerpoint/2010/main" val="2340353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our financial</a:t>
            </a:r>
            <a:r>
              <a:rPr lang="en-US" baseline="0" dirty="0"/>
              <a:t> objectives. Note our current FB as of 6/30/2019 is 28% as compared to the 550+ MO districts’ average of 35%</a:t>
            </a:r>
            <a:endParaRPr lang="en-US" dirty="0"/>
          </a:p>
        </p:txBody>
      </p:sp>
      <p:sp>
        <p:nvSpPr>
          <p:cNvPr id="4" name="Slide Number Placeholder 3"/>
          <p:cNvSpPr>
            <a:spLocks noGrp="1"/>
          </p:cNvSpPr>
          <p:nvPr>
            <p:ph type="sldNum" sz="quarter" idx="10"/>
          </p:nvPr>
        </p:nvSpPr>
        <p:spPr/>
        <p:txBody>
          <a:bodyPr/>
          <a:lstStyle/>
          <a:p>
            <a:fld id="{FE051DCD-F602-A04B-AE53-1FC08CF1DFBF}" type="slidenum">
              <a:rPr lang="en-US" smtClean="0"/>
              <a:t>2</a:t>
            </a:fld>
            <a:endParaRPr lang="en-US"/>
          </a:p>
        </p:txBody>
      </p:sp>
    </p:spTree>
    <p:extLst>
      <p:ext uri="{BB962C8B-B14F-4D97-AF65-F5344CB8AC3E}">
        <p14:creationId xmlns:p14="http://schemas.microsoft.com/office/powerpoint/2010/main" val="1592944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I’ll be reviewing the FY2020 2</a:t>
            </a:r>
            <a:r>
              <a:rPr lang="en-US" baseline="30000" dirty="0"/>
              <a:t>nd</a:t>
            </a:r>
            <a:r>
              <a:rPr lang="en-US" dirty="0"/>
              <a:t> quarter results for GOB and all funds by category, the FY2021 preliminary revenue budgets and discussing</a:t>
            </a:r>
            <a:r>
              <a:rPr lang="en-US" baseline="0" dirty="0"/>
              <a:t> a bit of what’s ahead</a:t>
            </a:r>
            <a:endParaRPr lang="en-US" dirty="0"/>
          </a:p>
        </p:txBody>
      </p:sp>
      <p:sp>
        <p:nvSpPr>
          <p:cNvPr id="4" name="Slide Number Placeholder 3"/>
          <p:cNvSpPr>
            <a:spLocks noGrp="1"/>
          </p:cNvSpPr>
          <p:nvPr>
            <p:ph type="sldNum" sz="quarter" idx="10"/>
          </p:nvPr>
        </p:nvSpPr>
        <p:spPr/>
        <p:txBody>
          <a:bodyPr/>
          <a:lstStyle/>
          <a:p>
            <a:fld id="{FE051DCD-F602-A04B-AE53-1FC08CF1DFBF}" type="slidenum">
              <a:rPr lang="en-US" smtClean="0"/>
              <a:t>3</a:t>
            </a:fld>
            <a:endParaRPr lang="en-US"/>
          </a:p>
        </p:txBody>
      </p:sp>
    </p:spTree>
    <p:extLst>
      <p:ext uri="{BB962C8B-B14F-4D97-AF65-F5344CB8AC3E}">
        <p14:creationId xmlns:p14="http://schemas.microsoft.com/office/powerpoint/2010/main" val="1592944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aseline="0" dirty="0"/>
              <a:t>Lots of numbers on this slide: both revenues and expenditures by fund category on left column (GOB, federal, food service, debt, and trust)</a:t>
            </a:r>
          </a:p>
          <a:p>
            <a:r>
              <a:rPr lang="en-US" baseline="0" dirty="0"/>
              <a:t>The next column is last year’s audited results (FY2019) for comparison purposes</a:t>
            </a:r>
          </a:p>
          <a:p>
            <a:r>
              <a:rPr lang="en-US" baseline="0" dirty="0"/>
              <a:t>Next is the FY2020 current budget, not the original or approved budget, not required for revenue. GOB revenue was increased by $6M due to increased assessed valuations discussed at tax levy meeting.</a:t>
            </a:r>
          </a:p>
          <a:p>
            <a:r>
              <a:rPr lang="en-US" baseline="0" dirty="0"/>
              <a:t>Moving down the FY2020 revenue budget, the trust budget was increased to match actual receipts. Total FY2020 revenue budget is about $401.4m</a:t>
            </a:r>
          </a:p>
          <a:p>
            <a:r>
              <a:rPr lang="en-US" baseline="0" dirty="0"/>
              <a:t>The FY2020 expenditure budgets are all the same as the original or approved budgets except deseg. The deseg approved budget was $3.3m but we do not have an agreement this year and GOB is able to absorb this budget without an amendment. You’ll note some 1</a:t>
            </a:r>
            <a:r>
              <a:rPr lang="en-US" baseline="30000" dirty="0"/>
              <a:t>st</a:t>
            </a:r>
            <a:r>
              <a:rPr lang="en-US" baseline="0" dirty="0"/>
              <a:t> quarter expenditures that were reversed in quarter two and absorbed by GOB.</a:t>
            </a:r>
          </a:p>
          <a:p>
            <a:r>
              <a:rPr lang="en-US" baseline="0" dirty="0"/>
              <a:t>Total FY2020 expenditure budget is $400.4m</a:t>
            </a:r>
          </a:p>
          <a:p>
            <a:r>
              <a:rPr lang="en-US" baseline="0" dirty="0"/>
              <a:t>The next column is quarter 1 results that were reported at a previous meeting and 2nd quarter results are highlighted in the next column. Note that federal revenue is significantly less than federal expenditures, lag due to DESE approval of budgets, a secondary need for fund balance; there’s a similar but not as large a difference in food service; debt revenue is property taxes and debt expenditures are paid out twice a year based on the principal and interest payment schedule.</a:t>
            </a:r>
          </a:p>
          <a:p>
            <a:r>
              <a:rPr lang="en-US" baseline="0" dirty="0"/>
              <a:t>The totals and percentage of budget are the final two columns; revenue at $139m or 35% and expenditures of 159m or 40% through December 2019.</a:t>
            </a:r>
          </a:p>
          <a:p>
            <a:endParaRPr lang="en-US" dirty="0"/>
          </a:p>
        </p:txBody>
      </p:sp>
      <p:sp>
        <p:nvSpPr>
          <p:cNvPr id="4" name="Slide Number Placeholder 3"/>
          <p:cNvSpPr>
            <a:spLocks noGrp="1"/>
          </p:cNvSpPr>
          <p:nvPr>
            <p:ph type="sldNum" sz="quarter" idx="5"/>
          </p:nvPr>
        </p:nvSpPr>
        <p:spPr/>
        <p:txBody>
          <a:bodyPr/>
          <a:lstStyle/>
          <a:p>
            <a:pPr>
              <a:defRPr/>
            </a:pPr>
            <a:fld id="{7AC4ABFE-9478-48FB-A837-705D836915AA}" type="slidenum">
              <a:rPr lang="en-US" smtClean="0"/>
              <a:pPr>
                <a:defRPr/>
              </a:pPr>
              <a:t>4</a:t>
            </a:fld>
            <a:endParaRPr lang="en-US" dirty="0"/>
          </a:p>
        </p:txBody>
      </p:sp>
    </p:spTree>
    <p:extLst>
      <p:ext uri="{BB962C8B-B14F-4D97-AF65-F5344CB8AC3E}">
        <p14:creationId xmlns:p14="http://schemas.microsoft.com/office/powerpoint/2010/main" val="3404411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aseline="0" dirty="0"/>
              <a:t>A little more breakdown of GOB. Note we have both the original and current budget shown. Expenditures and revenues had original budgets of 299m. As mentioned previously we increased the revenue current budget to 305m due to higher AV, you can see the entire 6m increase is in local revenue which come in heavily in December, as shown in quarter 2, and January. Although the expenditure original and current budget totals are the same, the categories change based on budget transfers. You can see a big shift to capital outlay. Again, the overall totals and percentage of current budget are in the last two columns. GOB revenues of $115m or 38% and expenditures of $131m or 44% through December 2019.</a:t>
            </a:r>
          </a:p>
          <a:p>
            <a:endParaRPr lang="en-US" baseline="0" dirty="0"/>
          </a:p>
          <a:p>
            <a:endParaRPr lang="en-US" baseline="0" dirty="0"/>
          </a:p>
          <a:p>
            <a:r>
              <a:rPr lang="en-US" baseline="0" dirty="0"/>
              <a:t>We have 5 fund categories - GOB or general operating; federal includes all our entitlement grants, food service, debt includes principal and interest on our bonds, and trust includes donations and local grants. Note capital and deseg are omitted. We are a little late with some federal reimbursements but otherwise all is well. </a:t>
            </a:r>
          </a:p>
          <a:p>
            <a:endParaRPr lang="en-US" baseline="0" dirty="0"/>
          </a:p>
          <a:p>
            <a:r>
              <a:rPr lang="en-US" baseline="0" dirty="0"/>
              <a:t>Notes for Melody in case questions arise: </a:t>
            </a:r>
            <a:r>
              <a:rPr lang="en-US" dirty="0"/>
              <a:t>no federal reimbursement for prior year ECSE (~ $7M early childhood special education) because FER and core data don’t match yet, no title I funds because comparability has not been met yet, food service QTR1 looks weird due to late payments to southwest? trust revenue doesn’t appear to be aligned with Parsons grants but will catch up in January? Foundation funds coming in as </a:t>
            </a:r>
            <a:r>
              <a:rPr lang="en-US" dirty="0" err="1"/>
              <a:t>cds</a:t>
            </a:r>
            <a:r>
              <a:rPr lang="en-US" dirty="0"/>
              <a:t> mature</a:t>
            </a:r>
          </a:p>
          <a:p>
            <a:endParaRPr lang="en-US" baseline="0" dirty="0"/>
          </a:p>
          <a:p>
            <a:endParaRPr lang="en-US" baseline="0" dirty="0"/>
          </a:p>
          <a:p>
            <a:endParaRPr lang="en-US" baseline="0" dirty="0"/>
          </a:p>
          <a:p>
            <a:endParaRPr lang="en-US" dirty="0"/>
          </a:p>
        </p:txBody>
      </p:sp>
      <p:sp>
        <p:nvSpPr>
          <p:cNvPr id="4" name="Slide Number Placeholder 3"/>
          <p:cNvSpPr>
            <a:spLocks noGrp="1"/>
          </p:cNvSpPr>
          <p:nvPr>
            <p:ph type="sldNum" sz="quarter" idx="5"/>
          </p:nvPr>
        </p:nvSpPr>
        <p:spPr/>
        <p:txBody>
          <a:bodyPr/>
          <a:lstStyle/>
          <a:p>
            <a:pPr>
              <a:defRPr/>
            </a:pPr>
            <a:fld id="{7AC4ABFE-9478-48FB-A837-705D836915AA}" type="slidenum">
              <a:rPr lang="en-US" smtClean="0"/>
              <a:pPr>
                <a:defRPr/>
              </a:pPr>
              <a:t>5</a:t>
            </a:fld>
            <a:endParaRPr lang="en-US" dirty="0"/>
          </a:p>
        </p:txBody>
      </p:sp>
    </p:spTree>
    <p:extLst>
      <p:ext uri="{BB962C8B-B14F-4D97-AF65-F5344CB8AC3E}">
        <p14:creationId xmlns:p14="http://schemas.microsoft.com/office/powerpoint/2010/main" val="1610141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Moving onto our basic GOB revenue assumptions for FY2021.</a:t>
            </a:r>
            <a:r>
              <a:rPr lang="en-US" baseline="0" dirty="0"/>
              <a:t> We anticipate a slight reduction in local revenue of $1M and that’s primarily due to lack of building sales included. This is a reassessment year for real estate, so we’ll have to submit preliminary tax rates in April, but won’t receive final </a:t>
            </a:r>
            <a:r>
              <a:rPr lang="en-US" baseline="0" dirty="0" err="1"/>
              <a:t>Avs</a:t>
            </a:r>
            <a:r>
              <a:rPr lang="en-US" baseline="0" dirty="0"/>
              <a:t> until September and history has proven that they will have declined from what we receive in March or April. We also anticipate a $2m decline in state revenue due to enrollment, and flat federal revenue.</a:t>
            </a:r>
            <a:endParaRPr lang="en-US" dirty="0"/>
          </a:p>
          <a:p>
            <a:r>
              <a:rPr lang="en-US" dirty="0"/>
              <a:t>_________________________________________________________________________________________________________________________________________________________________</a:t>
            </a:r>
          </a:p>
          <a:p>
            <a:r>
              <a:rPr lang="en-US" dirty="0"/>
              <a:t>State adequacy</a:t>
            </a:r>
            <a:r>
              <a:rPr lang="en-US" baseline="0" dirty="0"/>
              <a:t> target ($6308 to $6375) and threshold recalculation every 2 years (FRL x to 31.42%, IEP x to 12.06%, LEP x to 2.5%) = change in FY2021</a:t>
            </a:r>
          </a:p>
          <a:p>
            <a:r>
              <a:rPr lang="en-US" baseline="0" dirty="0" err="1"/>
              <a:t>PropC</a:t>
            </a:r>
            <a:r>
              <a:rPr lang="en-US" baseline="0" dirty="0"/>
              <a:t> estimate $988 to $1036</a:t>
            </a:r>
          </a:p>
          <a:p>
            <a:r>
              <a:rPr lang="en-US" baseline="0" dirty="0"/>
              <a:t>Classroom Trust estimate (x to $409)</a:t>
            </a:r>
            <a:endParaRPr lang="en-US" dirty="0"/>
          </a:p>
          <a:p>
            <a:endParaRPr lang="en-US" dirty="0"/>
          </a:p>
          <a:p>
            <a:r>
              <a:rPr lang="en-US" dirty="0"/>
              <a:t>Including or excluding </a:t>
            </a:r>
            <a:r>
              <a:rPr lang="en-US" dirty="0" err="1"/>
              <a:t>prek</a:t>
            </a:r>
            <a:r>
              <a:rPr lang="en-US" dirty="0"/>
              <a:t> in FY19 has no impact on current year funding but potentially on future year funding</a:t>
            </a:r>
          </a:p>
          <a:p>
            <a:r>
              <a:rPr lang="en-US" dirty="0"/>
              <a:t>FY18 funding notification</a:t>
            </a:r>
            <a:r>
              <a:rPr lang="en-US" baseline="0" dirty="0"/>
              <a:t> of </a:t>
            </a:r>
            <a:r>
              <a:rPr lang="en-US" baseline="0" dirty="0" err="1"/>
              <a:t>prek</a:t>
            </a:r>
            <a:r>
              <a:rPr lang="en-US" baseline="0" dirty="0"/>
              <a:t> eligibility in March, $700k – impacts FY18 and FY19</a:t>
            </a:r>
          </a:p>
          <a:p>
            <a:endParaRPr lang="en-US" dirty="0"/>
          </a:p>
        </p:txBody>
      </p:sp>
      <p:sp>
        <p:nvSpPr>
          <p:cNvPr id="4" name="Slide Number Placeholder 3"/>
          <p:cNvSpPr>
            <a:spLocks noGrp="1"/>
          </p:cNvSpPr>
          <p:nvPr>
            <p:ph type="sldNum" sz="quarter" idx="10"/>
          </p:nvPr>
        </p:nvSpPr>
        <p:spPr/>
        <p:txBody>
          <a:bodyPr/>
          <a:lstStyle/>
          <a:p>
            <a:pPr>
              <a:defRPr/>
            </a:pPr>
            <a:fld id="{AFD7B6F9-A68A-4B1A-AFC4-679EF3E5DD3C}"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3314649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I’ve included some ways to increase GOB</a:t>
            </a:r>
            <a:r>
              <a:rPr lang="en-US" baseline="0" dirty="0"/>
              <a:t> revenue. The greatest opportunity is with local property and sales tax revenue where we have seen greater awareness regarding TIF and abatement impact. State revenues are primarily about enrollment and attendance and the district has programs to address these areas. We continue to monitor legislation and funding for </a:t>
            </a:r>
            <a:r>
              <a:rPr lang="en-US" baseline="0" dirty="0" err="1"/>
              <a:t>erate</a:t>
            </a:r>
            <a:r>
              <a:rPr lang="en-US" baseline="0" dirty="0"/>
              <a:t> and Medicaid and other opportunities that may arise.</a:t>
            </a:r>
            <a:endParaRPr lang="en-US" dirty="0"/>
          </a:p>
        </p:txBody>
      </p:sp>
      <p:sp>
        <p:nvSpPr>
          <p:cNvPr id="4" name="Slide Number Placeholder 3"/>
          <p:cNvSpPr>
            <a:spLocks noGrp="1"/>
          </p:cNvSpPr>
          <p:nvPr>
            <p:ph type="sldNum" sz="quarter" idx="10"/>
          </p:nvPr>
        </p:nvSpPr>
        <p:spPr/>
        <p:txBody>
          <a:bodyPr/>
          <a:lstStyle/>
          <a:p>
            <a:pPr>
              <a:defRPr/>
            </a:pPr>
            <a:fld id="{AFD7B6F9-A68A-4B1A-AFC4-679EF3E5DD3C}" type="slidenum">
              <a:rPr lang="en-US" smtClean="0">
                <a:solidFill>
                  <a:prstClr val="black"/>
                </a:solidFill>
              </a:rPr>
              <a:pPr>
                <a:defRPr/>
              </a:pPr>
              <a:t>7</a:t>
            </a:fld>
            <a:endParaRPr lang="en-US">
              <a:solidFill>
                <a:prstClr val="black"/>
              </a:solidFill>
            </a:endParaRPr>
          </a:p>
        </p:txBody>
      </p:sp>
    </p:spTree>
    <p:extLst>
      <p:ext uri="{BB962C8B-B14F-4D97-AF65-F5344CB8AC3E}">
        <p14:creationId xmlns:p14="http://schemas.microsoft.com/office/powerpoint/2010/main" val="1035513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are the preliminary FY2021 district revenue budgets by fund categories compared to the FY202 original and current budgets. An overall decrease of $11.4m. Just a few highlights: We already discussed GOB. We now anticipate a new desegregation agreement for the 31 expansion early childhood classrooms in FY2021. We were very conservative with the federal budgets, down $6.3m – the comprehensive and SIG budgets will be lower, no carry-over is included AND this is an election year. We will sharpen our pencils again for the proposed budget. __________________________________________________________________________________________________</a:t>
            </a:r>
          </a:p>
          <a:p>
            <a:endParaRPr lang="en-US" baseline="0" dirty="0"/>
          </a:p>
          <a:p>
            <a:r>
              <a:rPr lang="en-US" baseline="0" dirty="0"/>
              <a:t>FY2018 is the final year in the deseg agreement which only funds the expanded early childhood classrooms and principal leadership. The superintendent zone initiatives (extended day, instructional support facilitators, </a:t>
            </a:r>
            <a:r>
              <a:rPr lang="en-US" baseline="0" dirty="0" err="1"/>
              <a:t>deseg</a:t>
            </a:r>
            <a:r>
              <a:rPr lang="en-US" baseline="0" dirty="0"/>
              <a:t> support) and PIIP are no longer funded. No capital bond issuances currently planned although our needs are still great after the completion of </a:t>
            </a:r>
            <a:r>
              <a:rPr lang="en-US" baseline="0" dirty="0" err="1"/>
              <a:t>propS</a:t>
            </a:r>
            <a:r>
              <a:rPr lang="en-US" baseline="0" dirty="0"/>
              <a:t>. Our debt expenditures continue to outpace revenues. Overall, about 12.5m reduction in revenues and 10m increase in expenditures YOY.</a:t>
            </a:r>
            <a:endParaRPr lang="en-US" dirty="0"/>
          </a:p>
        </p:txBody>
      </p:sp>
      <p:sp>
        <p:nvSpPr>
          <p:cNvPr id="4" name="Slide Number Placeholder 3"/>
          <p:cNvSpPr>
            <a:spLocks noGrp="1"/>
          </p:cNvSpPr>
          <p:nvPr>
            <p:ph type="sldNum" sz="quarter" idx="10"/>
          </p:nvPr>
        </p:nvSpPr>
        <p:spPr/>
        <p:txBody>
          <a:bodyPr/>
          <a:lstStyle/>
          <a:p>
            <a:fld id="{FE051DCD-F602-A04B-AE53-1FC08CF1DFBF}" type="slidenum">
              <a:rPr lang="en-US" smtClean="0"/>
              <a:t>8</a:t>
            </a:fld>
            <a:endParaRPr lang="en-US"/>
          </a:p>
        </p:txBody>
      </p:sp>
    </p:spTree>
    <p:extLst>
      <p:ext uri="{BB962C8B-B14F-4D97-AF65-F5344CB8AC3E}">
        <p14:creationId xmlns:p14="http://schemas.microsoft.com/office/powerpoint/2010/main" val="4073595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same budget challenges</a:t>
            </a:r>
            <a:r>
              <a:rPr lang="en-US" baseline="0" dirty="0"/>
              <a:t> that we’ve had the last several years, with the exception of some proposed legislation we’re keeping our eye on that could be detrimental for us including some charter funding (access to additional revenue streams) and property tax (capping AV growth) proposals. Of course we’ve talked about a potential FY2021 bond issue and the need to address our structural and academic inefficiencies</a:t>
            </a:r>
            <a:endParaRPr lang="en-US" dirty="0"/>
          </a:p>
        </p:txBody>
      </p:sp>
      <p:sp>
        <p:nvSpPr>
          <p:cNvPr id="4" name="Slide Number Placeholder 3"/>
          <p:cNvSpPr>
            <a:spLocks noGrp="1"/>
          </p:cNvSpPr>
          <p:nvPr>
            <p:ph type="sldNum" sz="quarter" idx="10"/>
          </p:nvPr>
        </p:nvSpPr>
        <p:spPr/>
        <p:txBody>
          <a:bodyPr/>
          <a:lstStyle/>
          <a:p>
            <a:pPr>
              <a:defRPr/>
            </a:pPr>
            <a:fld id="{AFD7B6F9-A68A-4B1A-AFC4-679EF3E5DD3C}" type="slidenum">
              <a:rPr lang="en-US" smtClean="0">
                <a:solidFill>
                  <a:prstClr val="black"/>
                </a:solidFill>
              </a:rPr>
              <a:pPr>
                <a:defRPr/>
              </a:pPr>
              <a:t>9</a:t>
            </a:fld>
            <a:endParaRPr lang="en-US">
              <a:solidFill>
                <a:prstClr val="black"/>
              </a:solidFill>
            </a:endParaRPr>
          </a:p>
        </p:txBody>
      </p:sp>
    </p:spTree>
    <p:extLst>
      <p:ext uri="{BB962C8B-B14F-4D97-AF65-F5344CB8AC3E}">
        <p14:creationId xmlns:p14="http://schemas.microsoft.com/office/powerpoint/2010/main" val="88598687"/>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49331" y="3160367"/>
            <a:ext cx="7543800" cy="731328"/>
          </a:xfrm>
        </p:spPr>
        <p:txBody>
          <a:bodyPr/>
          <a:lstStyle>
            <a:lvl1pPr algn="r">
              <a:defRPr sz="6000">
                <a:solidFill>
                  <a:srgbClr val="4A66AC"/>
                </a:solidFill>
              </a:defRPr>
            </a:lvl1pPr>
          </a:lstStyle>
          <a:p>
            <a:r>
              <a:rPr lang="en-US"/>
              <a:t>Click to edit Master title style</a:t>
            </a:r>
            <a:endParaRPr lang="en-US" dirty="0"/>
          </a:p>
        </p:txBody>
      </p:sp>
      <p:sp>
        <p:nvSpPr>
          <p:cNvPr id="3" name="Subtitle 2"/>
          <p:cNvSpPr>
            <a:spLocks noGrp="1"/>
          </p:cNvSpPr>
          <p:nvPr>
            <p:ph type="subTitle" idx="1"/>
          </p:nvPr>
        </p:nvSpPr>
        <p:spPr>
          <a:xfrm>
            <a:off x="1349331" y="3891695"/>
            <a:ext cx="7543800" cy="685800"/>
          </a:xfrm>
        </p:spPr>
        <p:txBody>
          <a:bodyPr/>
          <a:lstStyle>
            <a:lvl1pPr marL="0" indent="0" algn="r">
              <a:buNone/>
              <a:defRPr baseline="0">
                <a:solidFill>
                  <a:schemeClr val="tx1"/>
                </a:solidFill>
              </a:defRPr>
            </a:lvl1pPr>
            <a:lvl2pPr marL="457205" indent="0" algn="ctr">
              <a:buNone/>
              <a:defRPr>
                <a:solidFill>
                  <a:schemeClr val="tx1">
                    <a:tint val="75000"/>
                  </a:schemeClr>
                </a:solidFill>
              </a:defRPr>
            </a:lvl2pPr>
            <a:lvl3pPr marL="914408" indent="0" algn="ctr">
              <a:buNone/>
              <a:defRPr>
                <a:solidFill>
                  <a:schemeClr val="tx1">
                    <a:tint val="75000"/>
                  </a:schemeClr>
                </a:solidFill>
              </a:defRPr>
            </a:lvl3pPr>
            <a:lvl4pPr marL="1371611" indent="0" algn="ctr">
              <a:buNone/>
              <a:defRPr>
                <a:solidFill>
                  <a:schemeClr val="tx1">
                    <a:tint val="75000"/>
                  </a:schemeClr>
                </a:solidFill>
              </a:defRPr>
            </a:lvl4pPr>
            <a:lvl5pPr marL="1828815" indent="0" algn="ctr">
              <a:buNone/>
              <a:defRPr>
                <a:solidFill>
                  <a:schemeClr val="tx1">
                    <a:tint val="75000"/>
                  </a:schemeClr>
                </a:solidFill>
              </a:defRPr>
            </a:lvl5pPr>
            <a:lvl6pPr marL="2286019" indent="0" algn="ctr">
              <a:buNone/>
              <a:defRPr>
                <a:solidFill>
                  <a:schemeClr val="tx1">
                    <a:tint val="75000"/>
                  </a:schemeClr>
                </a:solidFill>
              </a:defRPr>
            </a:lvl6pPr>
            <a:lvl7pPr marL="2743223" indent="0" algn="ctr">
              <a:buNone/>
              <a:defRPr>
                <a:solidFill>
                  <a:schemeClr val="tx1">
                    <a:tint val="75000"/>
                  </a:schemeClr>
                </a:solidFill>
              </a:defRPr>
            </a:lvl7pPr>
            <a:lvl8pPr marL="3200426" indent="0" algn="ctr">
              <a:buNone/>
              <a:defRPr>
                <a:solidFill>
                  <a:schemeClr val="tx1">
                    <a:tint val="75000"/>
                  </a:schemeClr>
                </a:solidFill>
              </a:defRPr>
            </a:lvl8pPr>
            <a:lvl9pPr marL="3657630" indent="0" algn="ctr">
              <a:buNone/>
              <a:defRPr>
                <a:solidFill>
                  <a:schemeClr val="tx1">
                    <a:tint val="75000"/>
                  </a:schemeClr>
                </a:solidFill>
              </a:defRPr>
            </a:lvl9pPr>
          </a:lstStyle>
          <a:p>
            <a:r>
              <a:rPr lang="en-US"/>
              <a:t>Click to edit Master subtitle style</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744967" y="0"/>
            <a:ext cx="1185939" cy="1431332"/>
          </a:xfrm>
          <a:prstGeom prst="rect">
            <a:avLst/>
          </a:prstGeom>
        </p:spPr>
      </p:pic>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094268" y="0"/>
            <a:ext cx="1359059" cy="1431332"/>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3028484" y="5150830"/>
            <a:ext cx="1311801" cy="1709635"/>
          </a:xfrm>
          <a:prstGeom prst="rect">
            <a:avLst/>
          </a:prstGeom>
        </p:spPr>
      </p:pic>
      <p:pic>
        <p:nvPicPr>
          <p:cNvPr id="8" name="Picture 7"/>
          <p:cNvPicPr>
            <a:picLocks noChangeAspect="1"/>
          </p:cNvPicPr>
          <p:nvPr/>
        </p:nvPicPr>
        <p:blipFill rotWithShape="1">
          <a:blip r:embed="rId5" cstate="email">
            <a:extLst>
              <a:ext uri="{28A0092B-C50C-407E-A947-70E740481C1C}">
                <a14:useLocalDpi xmlns:a14="http://schemas.microsoft.com/office/drawing/2010/main" val="0"/>
              </a:ext>
            </a:extLst>
          </a:blip>
          <a:srcRect l="9622"/>
          <a:stretch/>
        </p:blipFill>
        <p:spPr>
          <a:xfrm>
            <a:off x="1170221" y="5150831"/>
            <a:ext cx="1885347" cy="1707171"/>
          </a:xfrm>
          <a:prstGeom prst="rect">
            <a:avLst/>
          </a:prstGeom>
        </p:spPr>
      </p:pic>
      <p:pic>
        <p:nvPicPr>
          <p:cNvPr id="9" name="Picture 8"/>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1" y="0"/>
            <a:ext cx="2146999" cy="1431332"/>
          </a:xfrm>
          <a:prstGeom prst="rect">
            <a:avLst/>
          </a:prstGeom>
        </p:spPr>
      </p:pic>
      <p:pic>
        <p:nvPicPr>
          <p:cNvPr id="13" name="Picture 12"/>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3453322" y="0"/>
            <a:ext cx="2291645" cy="1431332"/>
          </a:xfrm>
          <a:prstGeom prst="rect">
            <a:avLst/>
          </a:prstGeom>
        </p:spPr>
      </p:pic>
      <p:pic>
        <p:nvPicPr>
          <p:cNvPr id="14" name="Picture 13"/>
          <p:cNvPicPr>
            <a:picLocks noChangeAspect="1"/>
          </p:cNvPicPr>
          <p:nvPr/>
        </p:nvPicPr>
        <p:blipFill rotWithShape="1">
          <a:blip r:embed="rId8" cstate="email">
            <a:extLst>
              <a:ext uri="{28A0092B-C50C-407E-A947-70E740481C1C}">
                <a14:useLocalDpi xmlns:a14="http://schemas.microsoft.com/office/drawing/2010/main" val="0"/>
              </a:ext>
            </a:extLst>
          </a:blip>
          <a:srcRect l="15426" t="6258" r="15000" b="8967"/>
          <a:stretch/>
        </p:blipFill>
        <p:spPr>
          <a:xfrm>
            <a:off x="7170605" y="5148380"/>
            <a:ext cx="1973396" cy="1715810"/>
          </a:xfrm>
          <a:prstGeom prst="rect">
            <a:avLst/>
          </a:prstGeom>
        </p:spPr>
      </p:pic>
      <p:pic>
        <p:nvPicPr>
          <p:cNvPr id="15" name="Picture 14"/>
          <p:cNvPicPr>
            <a:picLocks noChangeAspect="1"/>
          </p:cNvPicPr>
          <p:nvPr/>
        </p:nvPicPr>
        <p:blipFill rotWithShape="1">
          <a:blip r:embed="rId9" cstate="email">
            <a:extLst>
              <a:ext uri="{28A0092B-C50C-407E-A947-70E740481C1C}">
                <a14:useLocalDpi xmlns:a14="http://schemas.microsoft.com/office/drawing/2010/main" val="0"/>
              </a:ext>
            </a:extLst>
          </a:blip>
          <a:srcRect l="15744"/>
          <a:stretch/>
        </p:blipFill>
        <p:spPr>
          <a:xfrm>
            <a:off x="4340281" y="5150830"/>
            <a:ext cx="1858262" cy="1709635"/>
          </a:xfrm>
          <a:prstGeom prst="rect">
            <a:avLst/>
          </a:prstGeom>
        </p:spPr>
      </p:pic>
      <p:pic>
        <p:nvPicPr>
          <p:cNvPr id="11" name="Picture 10"/>
          <p:cNvPicPr>
            <a:picLocks noChangeAspect="1"/>
          </p:cNvPicPr>
          <p:nvPr/>
        </p:nvPicPr>
        <p:blipFill>
          <a:blip r:embed="rId10" cstate="email">
            <a:extLst>
              <a:ext uri="{28A0092B-C50C-407E-A947-70E740481C1C}">
                <a14:useLocalDpi xmlns:a14="http://schemas.microsoft.com/office/drawing/2010/main" val="0"/>
              </a:ext>
            </a:extLst>
          </a:blip>
          <a:stretch>
            <a:fillRect/>
          </a:stretch>
        </p:blipFill>
        <p:spPr>
          <a:xfrm>
            <a:off x="5858807" y="5148366"/>
            <a:ext cx="1311801" cy="1734261"/>
          </a:xfrm>
          <a:prstGeom prst="rect">
            <a:avLst/>
          </a:prstGeom>
        </p:spPr>
      </p:pic>
      <p:pic>
        <p:nvPicPr>
          <p:cNvPr id="16" name="Picture 15"/>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1" y="5150832"/>
            <a:ext cx="1244257" cy="1707169"/>
          </a:xfrm>
          <a:prstGeom prst="rect">
            <a:avLst/>
          </a:prstGeom>
        </p:spPr>
      </p:pic>
      <p:pic>
        <p:nvPicPr>
          <p:cNvPr id="10" name="Picture 9"/>
          <p:cNvPicPr>
            <a:picLocks noChangeAspect="1"/>
          </p:cNvPicPr>
          <p:nvPr/>
        </p:nvPicPr>
        <p:blipFill>
          <a:blip r:embed="rId12" cstate="email">
            <a:extLst>
              <a:ext uri="{28A0092B-C50C-407E-A947-70E740481C1C}">
                <a14:useLocalDpi xmlns:a14="http://schemas.microsoft.com/office/drawing/2010/main" val="0"/>
              </a:ext>
            </a:extLst>
          </a:blip>
          <a:stretch>
            <a:fillRect/>
          </a:stretch>
        </p:blipFill>
        <p:spPr>
          <a:xfrm>
            <a:off x="7186775" y="17550"/>
            <a:ext cx="1706356" cy="1413782"/>
          </a:xfrm>
          <a:prstGeom prst="rect">
            <a:avLst/>
          </a:prstGeom>
        </p:spPr>
      </p:pic>
    </p:spTree>
    <p:extLst>
      <p:ext uri="{BB962C8B-B14F-4D97-AF65-F5344CB8AC3E}">
        <p14:creationId xmlns:p14="http://schemas.microsoft.com/office/powerpoint/2010/main" val="516221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05881" y="685817"/>
            <a:ext cx="5791200" cy="3505199"/>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1CEB69D-C828-1D4B-8E7C-AA7288DC06EC}" type="datetime4">
              <a:rPr lang="en-US" smtClean="0"/>
              <a:t>February 12, 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7AB7962-86B7-1A42-BD2B-2AB85F7A99F0}" type="slidenum">
              <a:rPr lang="en-US" smtClean="0"/>
              <a:pPr>
                <a:defRPr/>
              </a:pPr>
              <a:t>‹#›</a:t>
            </a:fld>
            <a:endParaRPr lang="en-US"/>
          </a:p>
        </p:txBody>
      </p:sp>
      <p:pic>
        <p:nvPicPr>
          <p:cNvPr id="8" name="Picture 1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bwMode="auto">
          <a:xfrm>
            <a:off x="7678399" y="98751"/>
            <a:ext cx="1254808" cy="1255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4041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72510" y="609601"/>
            <a:ext cx="2133600" cy="5181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558510" y="685803"/>
            <a:ext cx="5029200" cy="3776181"/>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C6C50A9A-B631-E847-AB43-2C1C4594463B}" type="datetime4">
              <a:rPr lang="en-US" smtClean="0"/>
              <a:t>February 12, 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08DC0C-358F-5D4E-B0CC-FF45E7EC01C1}" type="slidenum">
              <a:rPr lang="en-US" smtClean="0"/>
              <a:pPr>
                <a:defRPr/>
              </a:pPr>
              <a:t>‹#›</a:t>
            </a:fld>
            <a:endParaRPr lang="en-US"/>
          </a:p>
        </p:txBody>
      </p:sp>
      <p:pic>
        <p:nvPicPr>
          <p:cNvPr id="8" name="Picture 7"/>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rot="5400000">
            <a:off x="7676478" y="4850585"/>
            <a:ext cx="1258645" cy="1259639"/>
          </a:xfrm>
          <a:prstGeom prst="rect">
            <a:avLst/>
          </a:prstGeom>
        </p:spPr>
      </p:pic>
    </p:spTree>
    <p:extLst>
      <p:ext uri="{BB962C8B-B14F-4D97-AF65-F5344CB8AC3E}">
        <p14:creationId xmlns:p14="http://schemas.microsoft.com/office/powerpoint/2010/main" val="3521883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4" name="Picture 8"/>
          <p:cNvPicPr>
            <a:picLocks noChangeAspect="1"/>
          </p:cNvPicPr>
          <p:nvPr/>
        </p:nvPicPr>
        <p:blipFill>
          <a:blip r:embed="rId2" cstate="email">
            <a:extLst>
              <a:ext uri="{28A0092B-C50C-407E-A947-70E740481C1C}">
                <a14:useLocalDpi xmlns:a14="http://schemas.microsoft.com/office/drawing/2010/main" val="0"/>
              </a:ext>
            </a:extLst>
          </a:blip>
          <a:srcRect t="25055"/>
          <a:stretch>
            <a:fillRect/>
          </a:stretch>
        </p:blipFill>
        <p:spPr bwMode="auto">
          <a:xfrm>
            <a:off x="7280275" y="0"/>
            <a:ext cx="1863725"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title"/>
          </p:nvPr>
        </p:nvSpPr>
        <p:spPr>
          <a:xfrm>
            <a:off x="777240" y="4086578"/>
            <a:ext cx="7543800" cy="914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083734" y="5014116"/>
            <a:ext cx="3733800" cy="731520"/>
          </a:xfrm>
        </p:spPr>
        <p:txBody>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345546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77240" y="699265"/>
            <a:ext cx="6096000" cy="3657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itle 12"/>
          <p:cNvSpPr>
            <a:spLocks noGrp="1"/>
          </p:cNvSpPr>
          <p:nvPr>
            <p:ph type="title"/>
          </p:nvPr>
        </p:nvSpPr>
        <p:spPr>
          <a:xfrm>
            <a:off x="777240" y="4900707"/>
            <a:ext cx="6096000" cy="726141"/>
          </a:xfrm>
        </p:spPr>
        <p:txBody>
          <a:bodyPr/>
          <a:lstStyle/>
          <a:p>
            <a:r>
              <a:rPr lang="en-US"/>
              <a:t>Click to edit Master title style</a:t>
            </a:r>
            <a:endParaRPr lang="en-US" dirty="0"/>
          </a:p>
        </p:txBody>
      </p:sp>
      <p:sp>
        <p:nvSpPr>
          <p:cNvPr id="5" name="Date Placeholder 13"/>
          <p:cNvSpPr>
            <a:spLocks noGrp="1"/>
          </p:cNvSpPr>
          <p:nvPr>
            <p:ph type="dt" sz="half" idx="10"/>
          </p:nvPr>
        </p:nvSpPr>
        <p:spPr/>
        <p:txBody>
          <a:bodyPr/>
          <a:lstStyle>
            <a:lvl1pPr>
              <a:defRPr/>
            </a:lvl1pPr>
          </a:lstStyle>
          <a:p>
            <a:pPr>
              <a:defRPr/>
            </a:pPr>
            <a:fld id="{5F5BEB58-84F9-6245-B61F-E5BDF33CB551}" type="datetime4">
              <a:rPr lang="en-US" smtClean="0"/>
              <a:t>February 12, 2020</a:t>
            </a:fld>
            <a:endParaRPr lang="en-US" dirty="0"/>
          </a:p>
        </p:txBody>
      </p:sp>
      <p:sp>
        <p:nvSpPr>
          <p:cNvPr id="6" name="Slide Number Placeholder 14"/>
          <p:cNvSpPr>
            <a:spLocks noGrp="1"/>
          </p:cNvSpPr>
          <p:nvPr>
            <p:ph type="sldNum" sz="quarter" idx="11"/>
          </p:nvPr>
        </p:nvSpPr>
        <p:spPr/>
        <p:txBody>
          <a:bodyPr/>
          <a:lstStyle>
            <a:lvl1pPr>
              <a:defRPr/>
            </a:lvl1pPr>
          </a:lstStyle>
          <a:p>
            <a:pPr>
              <a:defRPr/>
            </a:pPr>
            <a:fld id="{0BAF6161-1078-1549-8FF0-98DCD2F58303}" type="slidenum">
              <a:rPr lang="en-US" smtClean="0"/>
              <a:pPr>
                <a:defRPr/>
              </a:pPr>
              <a:t>‹#›</a:t>
            </a:fld>
            <a:endParaRPr lang="en-US" dirty="0"/>
          </a:p>
        </p:txBody>
      </p:sp>
      <p:sp>
        <p:nvSpPr>
          <p:cNvPr id="7" name="Footer Placeholder 15"/>
          <p:cNvSpPr>
            <a:spLocks noGrp="1"/>
          </p:cNvSpPr>
          <p:nvPr>
            <p:ph type="ftr" sz="quarter" idx="12"/>
          </p:nvPr>
        </p:nvSpPr>
        <p:spPr/>
        <p:txBody>
          <a:bodyPr/>
          <a:lstStyle>
            <a:lvl1pPr>
              <a:defRPr/>
            </a:lvl1pPr>
          </a:lstStyle>
          <a:p>
            <a:pPr>
              <a:defRPr/>
            </a:pPr>
            <a:endParaRPr lang="en-US"/>
          </a:p>
        </p:txBody>
      </p:sp>
      <p:pic>
        <p:nvPicPr>
          <p:cNvPr id="2" name="Picture 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747880" y="46617"/>
            <a:ext cx="1257652" cy="1258645"/>
          </a:xfrm>
          <a:prstGeom prst="rect">
            <a:avLst/>
          </a:prstGeom>
        </p:spPr>
      </p:pic>
    </p:spTree>
    <p:extLst>
      <p:ext uri="{BB962C8B-B14F-4D97-AF65-F5344CB8AC3E}">
        <p14:creationId xmlns:p14="http://schemas.microsoft.com/office/powerpoint/2010/main" val="1604955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57389" y="4451940"/>
            <a:ext cx="3733800" cy="731520"/>
          </a:xfrm>
        </p:spPr>
        <p:txBody>
          <a:bodyPr/>
          <a:lstStyle>
            <a:lvl1pPr marL="0" indent="0">
              <a:buNone/>
              <a:defRPr sz="1800" b="1">
                <a:solidFill>
                  <a:schemeClr val="tx1"/>
                </a:solidFill>
              </a:defRPr>
            </a:lvl1pPr>
            <a:lvl2pPr marL="457205" indent="0">
              <a:buNone/>
              <a:defRPr sz="1800">
                <a:solidFill>
                  <a:schemeClr val="tx1">
                    <a:tint val="75000"/>
                  </a:schemeClr>
                </a:solidFill>
              </a:defRPr>
            </a:lvl2pPr>
            <a:lvl3pPr marL="914408" indent="0">
              <a:buNone/>
              <a:defRPr sz="1600">
                <a:solidFill>
                  <a:schemeClr val="tx1">
                    <a:tint val="75000"/>
                  </a:schemeClr>
                </a:solidFill>
              </a:defRPr>
            </a:lvl3pPr>
            <a:lvl4pPr marL="1371611" indent="0">
              <a:buNone/>
              <a:defRPr sz="1400">
                <a:solidFill>
                  <a:schemeClr val="tx1">
                    <a:tint val="75000"/>
                  </a:schemeClr>
                </a:solidFill>
              </a:defRPr>
            </a:lvl4pPr>
            <a:lvl5pPr marL="1828815" indent="0">
              <a:buNone/>
              <a:defRPr sz="1400">
                <a:solidFill>
                  <a:schemeClr val="tx1">
                    <a:tint val="75000"/>
                  </a:schemeClr>
                </a:solidFill>
              </a:defRPr>
            </a:lvl5pPr>
            <a:lvl6pPr marL="2286019" indent="0">
              <a:buNone/>
              <a:defRPr sz="1400">
                <a:solidFill>
                  <a:schemeClr val="tx1">
                    <a:tint val="75000"/>
                  </a:schemeClr>
                </a:solidFill>
              </a:defRPr>
            </a:lvl6pPr>
            <a:lvl7pPr marL="2743223" indent="0">
              <a:buNone/>
              <a:defRPr sz="1400">
                <a:solidFill>
                  <a:schemeClr val="tx1">
                    <a:tint val="75000"/>
                  </a:schemeClr>
                </a:solidFill>
              </a:defRPr>
            </a:lvl7pPr>
            <a:lvl8pPr marL="3200426" indent="0">
              <a:buNone/>
              <a:defRPr sz="1400">
                <a:solidFill>
                  <a:schemeClr val="tx1">
                    <a:tint val="75000"/>
                  </a:schemeClr>
                </a:solidFill>
              </a:defRPr>
            </a:lvl8pPr>
            <a:lvl9pPr marL="3657630" indent="0">
              <a:buNone/>
              <a:defRPr sz="1400">
                <a:solidFill>
                  <a:schemeClr val="tx1">
                    <a:tint val="75000"/>
                  </a:schemeClr>
                </a:solidFill>
              </a:defRPr>
            </a:lvl9pPr>
          </a:lstStyle>
          <a:p>
            <a:pPr lvl="0"/>
            <a:r>
              <a:rPr lang="en-US"/>
              <a:t>Edit Master text styles</a:t>
            </a:r>
          </a:p>
        </p:txBody>
      </p:sp>
      <p:sp>
        <p:nvSpPr>
          <p:cNvPr id="4" name="Title 3"/>
          <p:cNvSpPr>
            <a:spLocks noGrp="1"/>
          </p:cNvSpPr>
          <p:nvPr>
            <p:ph type="title"/>
          </p:nvPr>
        </p:nvSpPr>
        <p:spPr>
          <a:xfrm>
            <a:off x="557389" y="1905000"/>
            <a:ext cx="6035040" cy="2350008"/>
          </a:xfrm>
        </p:spPr>
        <p:txBody>
          <a:bodyPr/>
          <a:lstStyle>
            <a:lvl1pPr marL="0" algn="l" defTabSz="914408" rtl="0" eaLnBrk="1" latinLnBrk="0" hangingPunct="1">
              <a:spcBef>
                <a:spcPct val="0"/>
              </a:spcBef>
              <a:buNone/>
              <a:defRPr lang="en-US" sz="5400" b="1" i="0" kern="1200" cap="none" dirty="0" smtClean="0">
                <a:solidFill>
                  <a:srgbClr val="4A66AC"/>
                </a:solidFill>
                <a:effectLst>
                  <a:outerShdw blurRad="38100" dist="38100" dir="2700000" algn="tl">
                    <a:srgbClr val="000000">
                      <a:alpha val="43137"/>
                    </a:srgbClr>
                  </a:outerShdw>
                </a:effectLst>
                <a:latin typeface="Calibri"/>
                <a:ea typeface="+mj-ea"/>
                <a:cs typeface="Calibri"/>
              </a:defRPr>
            </a:lvl1pPr>
          </a:lstStyle>
          <a:p>
            <a:r>
              <a:rPr lang="en-US"/>
              <a:t>Click to edit Master title style</a:t>
            </a:r>
            <a:endParaRPr lang="en-US" dirty="0"/>
          </a:p>
        </p:txBody>
      </p:sp>
      <p:sp>
        <p:nvSpPr>
          <p:cNvPr id="6" name="Date Placeholder 11"/>
          <p:cNvSpPr>
            <a:spLocks noGrp="1"/>
          </p:cNvSpPr>
          <p:nvPr>
            <p:ph type="dt" sz="half" idx="10"/>
          </p:nvPr>
        </p:nvSpPr>
        <p:spPr/>
        <p:txBody>
          <a:bodyPr/>
          <a:lstStyle>
            <a:lvl1pPr>
              <a:defRPr/>
            </a:lvl1pPr>
          </a:lstStyle>
          <a:p>
            <a:pPr>
              <a:defRPr/>
            </a:pPr>
            <a:fld id="{3A17C8D9-BD8D-A64F-9DC9-BEE10250BE71}" type="datetime4">
              <a:rPr lang="en-US" smtClean="0"/>
              <a:t>February 12, 2020</a:t>
            </a:fld>
            <a:endParaRPr lang="en-US" dirty="0"/>
          </a:p>
        </p:txBody>
      </p:sp>
      <p:sp>
        <p:nvSpPr>
          <p:cNvPr id="7" name="Slide Number Placeholder 12"/>
          <p:cNvSpPr>
            <a:spLocks noGrp="1"/>
          </p:cNvSpPr>
          <p:nvPr>
            <p:ph type="sldNum" sz="quarter" idx="11"/>
          </p:nvPr>
        </p:nvSpPr>
        <p:spPr/>
        <p:txBody>
          <a:bodyPr/>
          <a:lstStyle>
            <a:lvl1pPr>
              <a:defRPr/>
            </a:lvl1pPr>
          </a:lstStyle>
          <a:p>
            <a:pPr>
              <a:defRPr/>
            </a:pPr>
            <a:fld id="{138B2B01-79A6-D941-AD06-2E548EC539D2}" type="slidenum">
              <a:rPr lang="en-US" smtClean="0"/>
              <a:pPr>
                <a:defRPr/>
              </a:pPr>
              <a:t>‹#›</a:t>
            </a:fld>
            <a:endParaRPr lang="en-US" dirty="0"/>
          </a:p>
        </p:txBody>
      </p:sp>
      <p:sp>
        <p:nvSpPr>
          <p:cNvPr id="8" name="Footer Placeholder 13"/>
          <p:cNvSpPr>
            <a:spLocks noGrp="1"/>
          </p:cNvSpPr>
          <p:nvPr>
            <p:ph type="ftr" sz="quarter" idx="12"/>
          </p:nvPr>
        </p:nvSpPr>
        <p:spPr/>
        <p:txBody>
          <a:bodyPr/>
          <a:lstStyle>
            <a:lvl1pPr>
              <a:defRPr/>
            </a:lvl1pPr>
          </a:lstStyle>
          <a:p>
            <a:pPr>
              <a:defRPr/>
            </a:pPr>
            <a:endParaRPr lang="en-US"/>
          </a:p>
        </p:txBody>
      </p:sp>
      <p:pic>
        <p:nvPicPr>
          <p:cNvPr id="10" name="Picture 1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bwMode="auto">
          <a:xfrm>
            <a:off x="7678399" y="98751"/>
            <a:ext cx="1254808" cy="1255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8729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Title 10"/>
          <p:cNvSpPr>
            <a:spLocks noGrp="1"/>
          </p:cNvSpPr>
          <p:nvPr>
            <p:ph type="title"/>
          </p:nvPr>
        </p:nvSpPr>
        <p:spPr>
          <a:xfrm>
            <a:off x="784383" y="4692973"/>
            <a:ext cx="7543800" cy="914400"/>
          </a:xfrm>
        </p:spPr>
        <p:txBody>
          <a:bodyPr/>
          <a:lstStyle>
            <a:lvl1pPr>
              <a:defRPr baseline="0"/>
            </a:lvl1pPr>
          </a:lstStyle>
          <a:p>
            <a:r>
              <a:rPr lang="en-US"/>
              <a:t>Click to edit Master title style</a:t>
            </a:r>
            <a:endParaRPr lang="en-US" dirty="0"/>
          </a:p>
        </p:txBody>
      </p:sp>
      <p:sp>
        <p:nvSpPr>
          <p:cNvPr id="5" name="Content Placeholder 4"/>
          <p:cNvSpPr>
            <a:spLocks noGrp="1"/>
          </p:cNvSpPr>
          <p:nvPr>
            <p:ph sz="quarter" idx="13"/>
          </p:nvPr>
        </p:nvSpPr>
        <p:spPr>
          <a:xfrm>
            <a:off x="784385" y="1512410"/>
            <a:ext cx="3273552" cy="25749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6"/>
          <p:cNvSpPr>
            <a:spLocks noGrp="1"/>
          </p:cNvSpPr>
          <p:nvPr>
            <p:ph sz="quarter" idx="14"/>
          </p:nvPr>
        </p:nvSpPr>
        <p:spPr>
          <a:xfrm>
            <a:off x="4469416" y="1512410"/>
            <a:ext cx="3273552" cy="25781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5"/>
          </p:nvPr>
        </p:nvSpPr>
        <p:spPr/>
        <p:txBody>
          <a:bodyPr/>
          <a:lstStyle>
            <a:lvl1pPr>
              <a:defRPr/>
            </a:lvl1pPr>
          </a:lstStyle>
          <a:p>
            <a:pPr>
              <a:defRPr/>
            </a:pPr>
            <a:fld id="{489F61E3-A59F-E14A-9578-6174930109D3}" type="datetime4">
              <a:rPr lang="en-US" smtClean="0"/>
              <a:t>February 12, 2020</a:t>
            </a:fld>
            <a:endParaRPr lang="en-US" dirty="0"/>
          </a:p>
        </p:txBody>
      </p:sp>
      <p:sp>
        <p:nvSpPr>
          <p:cNvPr id="9" name="Slide Number Placeholder 8"/>
          <p:cNvSpPr>
            <a:spLocks noGrp="1"/>
          </p:cNvSpPr>
          <p:nvPr>
            <p:ph type="sldNum" sz="quarter" idx="16"/>
          </p:nvPr>
        </p:nvSpPr>
        <p:spPr/>
        <p:txBody>
          <a:bodyPr/>
          <a:lstStyle>
            <a:lvl1pPr>
              <a:defRPr/>
            </a:lvl1pPr>
          </a:lstStyle>
          <a:p>
            <a:pPr>
              <a:defRPr/>
            </a:pPr>
            <a:fld id="{5B0E59E0-87A0-A945-8177-24D7184B10F9}" type="slidenum">
              <a:rPr lang="en-US" smtClean="0"/>
              <a:pPr>
                <a:defRPr/>
              </a:pPr>
              <a:t>‹#›</a:t>
            </a:fld>
            <a:endParaRPr lang="en-US" dirty="0"/>
          </a:p>
        </p:txBody>
      </p:sp>
      <p:sp>
        <p:nvSpPr>
          <p:cNvPr id="10" name="Footer Placeholder 9"/>
          <p:cNvSpPr>
            <a:spLocks noGrp="1"/>
          </p:cNvSpPr>
          <p:nvPr>
            <p:ph type="ftr" sz="quarter" idx="17"/>
          </p:nvPr>
        </p:nvSpPr>
        <p:spPr/>
        <p:txBody>
          <a:bodyPr/>
          <a:lstStyle>
            <a:lvl1pPr>
              <a:defRPr/>
            </a:lvl1pPr>
          </a:lstStyle>
          <a:p>
            <a:pPr>
              <a:defRPr/>
            </a:pPr>
            <a:endParaRPr lang="en-US"/>
          </a:p>
        </p:txBody>
      </p:sp>
      <p:pic>
        <p:nvPicPr>
          <p:cNvPr id="13" name="Picture 1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bwMode="auto">
          <a:xfrm>
            <a:off x="7678399" y="98751"/>
            <a:ext cx="1254808" cy="1255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9207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TextBox 6"/>
          <p:cNvSpPr txBox="1"/>
          <p:nvPr/>
        </p:nvSpPr>
        <p:spPr>
          <a:xfrm>
            <a:off x="777875" y="1652596"/>
            <a:ext cx="457200" cy="923330"/>
          </a:xfrm>
          <a:prstGeom prst="rect">
            <a:avLst/>
          </a:prstGeom>
          <a:noFill/>
        </p:spPr>
        <p:txBody>
          <a:bodyPr lIns="0" tIns="0" rIns="0" bIns="0">
            <a:spAutoFit/>
          </a:bodyPr>
          <a:lstStyle/>
          <a:p>
            <a:pPr fontAlgn="auto">
              <a:spcBef>
                <a:spcPts val="0"/>
              </a:spcBef>
              <a:spcAft>
                <a:spcPts val="0"/>
              </a:spcAft>
              <a:defRPr/>
            </a:pPr>
            <a:r>
              <a:rPr lang="en-US" sz="6000" dirty="0">
                <a:effectLst>
                  <a:outerShdw blurRad="38100" dist="38100" dir="2700000" algn="tl">
                    <a:srgbClr val="000000">
                      <a:alpha val="43137"/>
                    </a:srgbClr>
                  </a:outerShdw>
                </a:effectLst>
                <a:latin typeface="+mn-lt"/>
                <a:ea typeface="+mn-ea"/>
                <a:cs typeface="+mn-cs"/>
              </a:rPr>
              <a:t>{</a:t>
            </a:r>
          </a:p>
        </p:txBody>
      </p:sp>
      <p:sp>
        <p:nvSpPr>
          <p:cNvPr id="8" name="TextBox 7"/>
          <p:cNvSpPr txBox="1"/>
          <p:nvPr/>
        </p:nvSpPr>
        <p:spPr>
          <a:xfrm>
            <a:off x="4500564" y="1652596"/>
            <a:ext cx="457200" cy="923330"/>
          </a:xfrm>
          <a:prstGeom prst="rect">
            <a:avLst/>
          </a:prstGeom>
          <a:noFill/>
        </p:spPr>
        <p:txBody>
          <a:bodyPr lIns="0" tIns="0" rIns="0" bIns="0">
            <a:spAutoFit/>
          </a:bodyPr>
          <a:lstStyle/>
          <a:p>
            <a:pPr fontAlgn="auto">
              <a:spcBef>
                <a:spcPts val="0"/>
              </a:spcBef>
              <a:spcAft>
                <a:spcPts val="0"/>
              </a:spcAft>
              <a:defRPr/>
            </a:pPr>
            <a:r>
              <a:rPr lang="en-US" sz="6000" dirty="0">
                <a:effectLst>
                  <a:outerShdw blurRad="38100" dist="38100" dir="2700000" algn="tl">
                    <a:srgbClr val="000000">
                      <a:alpha val="43137"/>
                    </a:srgbClr>
                  </a:outerShdw>
                </a:effectLst>
                <a:latin typeface="+mn-lt"/>
                <a:ea typeface="+mn-ea"/>
                <a:cs typeface="+mn-cs"/>
              </a:rPr>
              <a:t>{</a:t>
            </a:r>
          </a:p>
        </p:txBody>
      </p:sp>
      <p:sp>
        <p:nvSpPr>
          <p:cNvPr id="3" name="Text Placeholder 2"/>
          <p:cNvSpPr>
            <a:spLocks noGrp="1"/>
          </p:cNvSpPr>
          <p:nvPr>
            <p:ph type="body" idx="1"/>
          </p:nvPr>
        </p:nvSpPr>
        <p:spPr>
          <a:xfrm>
            <a:off x="1061722" y="1795068"/>
            <a:ext cx="3273552" cy="639762"/>
          </a:xfrm>
        </p:spPr>
        <p:txBody>
          <a:bodyPr>
            <a:noAutofit/>
          </a:bodyPr>
          <a:lstStyle>
            <a:lvl1pPr marL="0" indent="0">
              <a:buNone/>
              <a:defRPr sz="2200" b="0"/>
            </a:lvl1pPr>
            <a:lvl2pPr marL="457205" indent="0">
              <a:buNone/>
              <a:defRPr sz="2000" b="1"/>
            </a:lvl2pPr>
            <a:lvl3pPr marL="914408" indent="0">
              <a:buNone/>
              <a:defRPr sz="1800" b="1"/>
            </a:lvl3pPr>
            <a:lvl4pPr marL="1371611" indent="0">
              <a:buNone/>
              <a:defRPr sz="1600" b="1"/>
            </a:lvl4pPr>
            <a:lvl5pPr marL="1828815" indent="0">
              <a:buNone/>
              <a:defRPr sz="1600" b="1"/>
            </a:lvl5pPr>
            <a:lvl6pPr marL="2286019" indent="0">
              <a:buNone/>
              <a:defRPr sz="1600" b="1"/>
            </a:lvl6pPr>
            <a:lvl7pPr marL="2743223" indent="0">
              <a:buNone/>
              <a:defRPr sz="1600" b="1"/>
            </a:lvl7pPr>
            <a:lvl8pPr marL="3200426" indent="0">
              <a:buNone/>
              <a:defRPr sz="1600" b="1"/>
            </a:lvl8pPr>
            <a:lvl9pPr marL="3657630" indent="0">
              <a:buNone/>
              <a:defRPr sz="1600" b="1"/>
            </a:lvl9pPr>
          </a:lstStyle>
          <a:p>
            <a:pPr lvl="0"/>
            <a:r>
              <a:rPr lang="en-US"/>
              <a:t>Edit Master text styles</a:t>
            </a:r>
          </a:p>
        </p:txBody>
      </p:sp>
      <p:sp>
        <p:nvSpPr>
          <p:cNvPr id="4" name="Content Placeholder 3"/>
          <p:cNvSpPr>
            <a:spLocks noGrp="1"/>
          </p:cNvSpPr>
          <p:nvPr>
            <p:ph sz="half" idx="2"/>
          </p:nvPr>
        </p:nvSpPr>
        <p:spPr>
          <a:xfrm>
            <a:off x="1064770" y="2504692"/>
            <a:ext cx="3276600" cy="2042888"/>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9800" y="1795068"/>
            <a:ext cx="3273552" cy="639762"/>
          </a:xfrm>
        </p:spPr>
        <p:txBody>
          <a:bodyPr>
            <a:noAutofit/>
          </a:bodyPr>
          <a:lstStyle>
            <a:lvl1pPr marL="0" indent="0">
              <a:buNone/>
              <a:defRPr sz="2200" b="0"/>
            </a:lvl1pPr>
            <a:lvl2pPr marL="457205" indent="0">
              <a:buNone/>
              <a:defRPr sz="2000" b="1"/>
            </a:lvl2pPr>
            <a:lvl3pPr marL="914408" indent="0">
              <a:buNone/>
              <a:defRPr sz="1800" b="1"/>
            </a:lvl3pPr>
            <a:lvl4pPr marL="1371611" indent="0">
              <a:buNone/>
              <a:defRPr sz="1600" b="1"/>
            </a:lvl4pPr>
            <a:lvl5pPr marL="1828815" indent="0">
              <a:buNone/>
              <a:defRPr sz="1600" b="1"/>
            </a:lvl5pPr>
            <a:lvl6pPr marL="2286019" indent="0">
              <a:buNone/>
              <a:defRPr sz="1600" b="1"/>
            </a:lvl6pPr>
            <a:lvl7pPr marL="2743223" indent="0">
              <a:buNone/>
              <a:defRPr sz="1600" b="1"/>
            </a:lvl7pPr>
            <a:lvl8pPr marL="3200426" indent="0">
              <a:buNone/>
              <a:defRPr sz="1600" b="1"/>
            </a:lvl8pPr>
            <a:lvl9pPr marL="3657630" indent="0">
              <a:buNone/>
              <a:defRPr sz="1600" b="1"/>
            </a:lvl9pPr>
          </a:lstStyle>
          <a:p>
            <a:pPr lvl="0"/>
            <a:r>
              <a:rPr lang="en-US"/>
              <a:t>Edit Master text styles</a:t>
            </a:r>
          </a:p>
        </p:txBody>
      </p:sp>
      <p:sp>
        <p:nvSpPr>
          <p:cNvPr id="6" name="Content Placeholder 5"/>
          <p:cNvSpPr>
            <a:spLocks noGrp="1"/>
          </p:cNvSpPr>
          <p:nvPr>
            <p:ph sz="quarter" idx="4"/>
          </p:nvPr>
        </p:nvSpPr>
        <p:spPr>
          <a:xfrm>
            <a:off x="4749800" y="2504692"/>
            <a:ext cx="3273552" cy="2042888"/>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1"/>
          <p:cNvSpPr>
            <a:spLocks noGrp="1"/>
          </p:cNvSpPr>
          <p:nvPr>
            <p:ph type="title"/>
          </p:nvPr>
        </p:nvSpPr>
        <p:spPr/>
        <p:txBody>
          <a:bodyPr/>
          <a:lstStyle/>
          <a:p>
            <a:r>
              <a:rPr lang="en-US"/>
              <a:t>Click to edit Master title style</a:t>
            </a:r>
            <a:endParaRPr lang="en-US" dirty="0"/>
          </a:p>
        </p:txBody>
      </p:sp>
      <p:sp>
        <p:nvSpPr>
          <p:cNvPr id="10" name="Date Placeholder 13"/>
          <p:cNvSpPr>
            <a:spLocks noGrp="1"/>
          </p:cNvSpPr>
          <p:nvPr>
            <p:ph type="dt" sz="half" idx="10"/>
          </p:nvPr>
        </p:nvSpPr>
        <p:spPr/>
        <p:txBody>
          <a:bodyPr/>
          <a:lstStyle>
            <a:lvl1pPr>
              <a:defRPr/>
            </a:lvl1pPr>
          </a:lstStyle>
          <a:p>
            <a:pPr>
              <a:defRPr/>
            </a:pPr>
            <a:fld id="{EBB5226A-639D-DA47-9C4F-878446156601}" type="datetime4">
              <a:rPr lang="en-US" smtClean="0"/>
              <a:t>February 12, 2020</a:t>
            </a:fld>
            <a:endParaRPr lang="en-US" dirty="0"/>
          </a:p>
        </p:txBody>
      </p:sp>
      <p:sp>
        <p:nvSpPr>
          <p:cNvPr id="11" name="Slide Number Placeholder 14"/>
          <p:cNvSpPr>
            <a:spLocks noGrp="1"/>
          </p:cNvSpPr>
          <p:nvPr>
            <p:ph type="sldNum" sz="quarter" idx="11"/>
          </p:nvPr>
        </p:nvSpPr>
        <p:spPr/>
        <p:txBody>
          <a:bodyPr/>
          <a:lstStyle>
            <a:lvl1pPr>
              <a:defRPr/>
            </a:lvl1pPr>
          </a:lstStyle>
          <a:p>
            <a:pPr>
              <a:defRPr/>
            </a:pPr>
            <a:fld id="{F3FF079C-BBBA-6049-BEA8-DF38C6C4DC6D}" type="slidenum">
              <a:rPr lang="en-US" smtClean="0"/>
              <a:pPr>
                <a:defRPr/>
              </a:pPr>
              <a:t>‹#›</a:t>
            </a:fld>
            <a:endParaRPr lang="en-US" dirty="0"/>
          </a:p>
        </p:txBody>
      </p:sp>
      <p:sp>
        <p:nvSpPr>
          <p:cNvPr id="13" name="Footer Placeholder 15"/>
          <p:cNvSpPr>
            <a:spLocks noGrp="1"/>
          </p:cNvSpPr>
          <p:nvPr>
            <p:ph type="ftr" sz="quarter" idx="12"/>
          </p:nvPr>
        </p:nvSpPr>
        <p:spPr/>
        <p:txBody>
          <a:bodyPr/>
          <a:lstStyle>
            <a:lvl1pPr>
              <a:defRPr/>
            </a:lvl1pPr>
          </a:lstStyle>
          <a:p>
            <a:pPr>
              <a:defRPr/>
            </a:pPr>
            <a:endParaRPr lang="en-US"/>
          </a:p>
        </p:txBody>
      </p:sp>
      <p:pic>
        <p:nvPicPr>
          <p:cNvPr id="14" name="Picture 1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bwMode="auto">
          <a:xfrm>
            <a:off x="7678399" y="98751"/>
            <a:ext cx="1254808" cy="1255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085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777240" y="4086578"/>
            <a:ext cx="7543800" cy="914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083736" y="5014116"/>
            <a:ext cx="3733800" cy="731520"/>
          </a:xfrm>
        </p:spPr>
        <p:txBody>
          <a:bodyPr/>
          <a:lstStyle>
            <a:lvl1pPr marL="0" indent="0">
              <a:buNone/>
              <a:defRPr sz="1800">
                <a:solidFill>
                  <a:schemeClr val="tx1"/>
                </a:solidFill>
              </a:defRPr>
            </a:lvl1pPr>
            <a:lvl2pPr marL="457205" indent="0">
              <a:buNone/>
              <a:defRPr sz="1800">
                <a:solidFill>
                  <a:schemeClr val="tx1">
                    <a:tint val="75000"/>
                  </a:schemeClr>
                </a:solidFill>
              </a:defRPr>
            </a:lvl2pPr>
            <a:lvl3pPr marL="914408" indent="0">
              <a:buNone/>
              <a:defRPr sz="1600">
                <a:solidFill>
                  <a:schemeClr val="tx1">
                    <a:tint val="75000"/>
                  </a:schemeClr>
                </a:solidFill>
              </a:defRPr>
            </a:lvl3pPr>
            <a:lvl4pPr marL="1371611" indent="0">
              <a:buNone/>
              <a:defRPr sz="1400">
                <a:solidFill>
                  <a:schemeClr val="tx1">
                    <a:tint val="75000"/>
                  </a:schemeClr>
                </a:solidFill>
              </a:defRPr>
            </a:lvl4pPr>
            <a:lvl5pPr marL="1828815" indent="0">
              <a:buNone/>
              <a:defRPr sz="1400">
                <a:solidFill>
                  <a:schemeClr val="tx1">
                    <a:tint val="75000"/>
                  </a:schemeClr>
                </a:solidFill>
              </a:defRPr>
            </a:lvl5pPr>
            <a:lvl6pPr marL="2286019" indent="0">
              <a:buNone/>
              <a:defRPr sz="1400">
                <a:solidFill>
                  <a:schemeClr val="tx1">
                    <a:tint val="75000"/>
                  </a:schemeClr>
                </a:solidFill>
              </a:defRPr>
            </a:lvl6pPr>
            <a:lvl7pPr marL="2743223" indent="0">
              <a:buNone/>
              <a:defRPr sz="1400">
                <a:solidFill>
                  <a:schemeClr val="tx1">
                    <a:tint val="75000"/>
                  </a:schemeClr>
                </a:solidFill>
              </a:defRPr>
            </a:lvl7pPr>
            <a:lvl8pPr marL="3200426" indent="0">
              <a:buNone/>
              <a:defRPr sz="1400">
                <a:solidFill>
                  <a:schemeClr val="tx1">
                    <a:tint val="75000"/>
                  </a:schemeClr>
                </a:solidFill>
              </a:defRPr>
            </a:lvl8pPr>
            <a:lvl9pPr marL="3657630" indent="0">
              <a:buNone/>
              <a:defRPr sz="1400">
                <a:solidFill>
                  <a:schemeClr val="tx1">
                    <a:tint val="75000"/>
                  </a:schemeClr>
                </a:solidFill>
              </a:defRPr>
            </a:lvl9pPr>
          </a:lstStyle>
          <a:p>
            <a:pPr lvl="0"/>
            <a:r>
              <a:rPr lang="en-US"/>
              <a:t>Edit Master text styles</a:t>
            </a:r>
          </a:p>
        </p:txBody>
      </p:sp>
      <p:pic>
        <p:nvPicPr>
          <p:cNvPr id="5" name="Picture 1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bwMode="auto">
          <a:xfrm>
            <a:off x="7678399" y="98751"/>
            <a:ext cx="1254808" cy="1255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4962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4"/>
          <p:cNvSpPr>
            <a:spLocks noGrp="1"/>
          </p:cNvSpPr>
          <p:nvPr>
            <p:ph type="dt" sz="half" idx="10"/>
          </p:nvPr>
        </p:nvSpPr>
        <p:spPr/>
        <p:txBody>
          <a:bodyPr/>
          <a:lstStyle>
            <a:lvl1pPr>
              <a:defRPr/>
            </a:lvl1pPr>
          </a:lstStyle>
          <a:p>
            <a:pPr>
              <a:defRPr/>
            </a:pPr>
            <a:fld id="{62AD2294-775A-A04A-9D47-1610BF652198}" type="datetime4">
              <a:rPr lang="en-US" smtClean="0"/>
              <a:t>February 12, 2020</a:t>
            </a:fld>
            <a:endParaRPr lang="en-US" dirty="0"/>
          </a:p>
        </p:txBody>
      </p:sp>
      <p:sp>
        <p:nvSpPr>
          <p:cNvPr id="4" name="Slide Number Placeholder 5"/>
          <p:cNvSpPr>
            <a:spLocks noGrp="1"/>
          </p:cNvSpPr>
          <p:nvPr>
            <p:ph type="sldNum" sz="quarter" idx="11"/>
          </p:nvPr>
        </p:nvSpPr>
        <p:spPr/>
        <p:txBody>
          <a:bodyPr/>
          <a:lstStyle>
            <a:lvl1pPr>
              <a:defRPr/>
            </a:lvl1pPr>
          </a:lstStyle>
          <a:p>
            <a:pPr>
              <a:defRPr/>
            </a:pPr>
            <a:fld id="{7AE6D069-3BC5-0F4E-AED0-A581D8B0A31D}" type="slidenum">
              <a:rPr lang="en-US" smtClean="0"/>
              <a:pPr>
                <a:defRPr/>
              </a:pPr>
              <a:t>‹#›</a:t>
            </a:fld>
            <a:endParaRPr lang="en-US" dirty="0"/>
          </a:p>
        </p:txBody>
      </p:sp>
      <p:sp>
        <p:nvSpPr>
          <p:cNvPr id="5" name="Footer Placeholder 6"/>
          <p:cNvSpPr>
            <a:spLocks noGrp="1"/>
          </p:cNvSpPr>
          <p:nvPr>
            <p:ph type="ftr" sz="quarter" idx="12"/>
          </p:nvPr>
        </p:nvSpPr>
        <p:spPr/>
        <p:txBody>
          <a:bodyPr/>
          <a:lstStyle>
            <a:lvl1pPr>
              <a:defRPr/>
            </a:lvl1pPr>
          </a:lstStyle>
          <a:p>
            <a:pPr>
              <a:defRPr/>
            </a:pPr>
            <a:endParaRPr lang="en-US"/>
          </a:p>
        </p:txBody>
      </p:sp>
      <p:pic>
        <p:nvPicPr>
          <p:cNvPr id="6" name="Picture 1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bwMode="auto">
          <a:xfrm>
            <a:off x="7678399" y="98751"/>
            <a:ext cx="1254808" cy="1255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3439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TextBox 4"/>
          <p:cNvSpPr txBox="1"/>
          <p:nvPr/>
        </p:nvSpPr>
        <p:spPr>
          <a:xfrm>
            <a:off x="5740400" y="1774830"/>
            <a:ext cx="457200" cy="1231106"/>
          </a:xfrm>
          <a:prstGeom prst="rect">
            <a:avLst/>
          </a:prstGeom>
          <a:noFill/>
        </p:spPr>
        <p:txBody>
          <a:bodyPr lIns="0" tIns="0" rIns="0" bIns="0">
            <a:spAutoFit/>
          </a:bodyPr>
          <a:lstStyle/>
          <a:p>
            <a:pPr fontAlgn="auto">
              <a:spcBef>
                <a:spcPts val="0"/>
              </a:spcBef>
              <a:spcAft>
                <a:spcPts val="0"/>
              </a:spcAft>
              <a:defRPr/>
            </a:pPr>
            <a:r>
              <a:rPr lang="en-US" sz="8000" dirty="0">
                <a:effectLst>
                  <a:outerShdw blurRad="38100" dist="38100" dir="2700000" algn="tl">
                    <a:srgbClr val="000000">
                      <a:alpha val="43137"/>
                    </a:srgbClr>
                  </a:outerShdw>
                </a:effectLst>
                <a:latin typeface="+mn-lt"/>
                <a:ea typeface="+mn-ea"/>
                <a:cs typeface="+mn-cs"/>
              </a:rPr>
              <a:t>{</a:t>
            </a:r>
          </a:p>
        </p:txBody>
      </p:sp>
      <p:sp>
        <p:nvSpPr>
          <p:cNvPr id="3" name="Content Placeholder 2"/>
          <p:cNvSpPr>
            <a:spLocks noGrp="1"/>
          </p:cNvSpPr>
          <p:nvPr>
            <p:ph idx="1"/>
          </p:nvPr>
        </p:nvSpPr>
        <p:spPr>
          <a:xfrm>
            <a:off x="1249902" y="685801"/>
            <a:ext cx="4343400" cy="3429000"/>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126703" y="685801"/>
            <a:ext cx="2590800" cy="3429000"/>
          </a:xfrm>
        </p:spPr>
        <p:txBody>
          <a:bodyPr/>
          <a:lstStyle>
            <a:lvl1pPr marL="0" indent="0">
              <a:buNone/>
              <a:defRPr sz="1600"/>
            </a:lvl1pPr>
            <a:lvl2pPr marL="457205" indent="0">
              <a:buNone/>
              <a:defRPr sz="1200"/>
            </a:lvl2pPr>
            <a:lvl3pPr marL="914408" indent="0">
              <a:buNone/>
              <a:defRPr sz="1000"/>
            </a:lvl3pPr>
            <a:lvl4pPr marL="1371611" indent="0">
              <a:buNone/>
              <a:defRPr sz="900"/>
            </a:lvl4pPr>
            <a:lvl5pPr marL="1828815" indent="0">
              <a:buNone/>
              <a:defRPr sz="900"/>
            </a:lvl5pPr>
            <a:lvl6pPr marL="2286019" indent="0">
              <a:buNone/>
              <a:defRPr sz="900"/>
            </a:lvl6pPr>
            <a:lvl7pPr marL="2743223" indent="0">
              <a:buNone/>
              <a:defRPr sz="900"/>
            </a:lvl7pPr>
            <a:lvl8pPr marL="3200426" indent="0">
              <a:buNone/>
              <a:defRPr sz="900"/>
            </a:lvl8pPr>
            <a:lvl9pPr marL="3657630" indent="0">
              <a:buNone/>
              <a:defRPr sz="900"/>
            </a:lvl9pPr>
          </a:lstStyle>
          <a:p>
            <a:pPr lvl="0"/>
            <a:r>
              <a:rPr lang="en-US"/>
              <a:t>Edit Master text styles</a:t>
            </a:r>
          </a:p>
        </p:txBody>
      </p:sp>
      <p:sp>
        <p:nvSpPr>
          <p:cNvPr id="18" name="Title 17"/>
          <p:cNvSpPr>
            <a:spLocks noGrp="1"/>
          </p:cNvSpPr>
          <p:nvPr>
            <p:ph type="title"/>
          </p:nvPr>
        </p:nvSpPr>
        <p:spPr/>
        <p:txBody>
          <a:bodyPr/>
          <a:lstStyle/>
          <a:p>
            <a:r>
              <a:rPr lang="en-US"/>
              <a:t>Click to edit Master title style</a:t>
            </a:r>
            <a:endParaRPr lang="en-US" dirty="0"/>
          </a:p>
        </p:txBody>
      </p:sp>
      <p:sp>
        <p:nvSpPr>
          <p:cNvPr id="7" name="Date Placeholder 14"/>
          <p:cNvSpPr>
            <a:spLocks noGrp="1"/>
          </p:cNvSpPr>
          <p:nvPr>
            <p:ph type="dt" sz="half" idx="10"/>
          </p:nvPr>
        </p:nvSpPr>
        <p:spPr/>
        <p:txBody>
          <a:bodyPr/>
          <a:lstStyle>
            <a:lvl1pPr>
              <a:defRPr/>
            </a:lvl1pPr>
          </a:lstStyle>
          <a:p>
            <a:pPr>
              <a:defRPr/>
            </a:pPr>
            <a:fld id="{F825C82B-E545-304A-A01C-5DBA38AE32C8}" type="datetime4">
              <a:rPr lang="en-US" smtClean="0"/>
              <a:t>February 12, 2020</a:t>
            </a:fld>
            <a:endParaRPr lang="en-US" dirty="0"/>
          </a:p>
        </p:txBody>
      </p:sp>
      <p:sp>
        <p:nvSpPr>
          <p:cNvPr id="8" name="Slide Number Placeholder 15"/>
          <p:cNvSpPr>
            <a:spLocks noGrp="1"/>
          </p:cNvSpPr>
          <p:nvPr>
            <p:ph type="sldNum" sz="quarter" idx="11"/>
          </p:nvPr>
        </p:nvSpPr>
        <p:spPr/>
        <p:txBody>
          <a:bodyPr/>
          <a:lstStyle>
            <a:lvl1pPr>
              <a:defRPr/>
            </a:lvl1pPr>
          </a:lstStyle>
          <a:p>
            <a:pPr>
              <a:defRPr/>
            </a:pPr>
            <a:fld id="{F0721EEE-780A-C741-9946-A948AC465D83}" type="slidenum">
              <a:rPr lang="en-US" smtClean="0"/>
              <a:pPr>
                <a:defRPr/>
              </a:pPr>
              <a:t>‹#›</a:t>
            </a:fld>
            <a:endParaRPr lang="en-US" dirty="0"/>
          </a:p>
        </p:txBody>
      </p:sp>
      <p:sp>
        <p:nvSpPr>
          <p:cNvPr id="9" name="Footer Placeholder 16"/>
          <p:cNvSpPr>
            <a:spLocks noGrp="1"/>
          </p:cNvSpPr>
          <p:nvPr>
            <p:ph type="ftr" sz="quarter" idx="12"/>
          </p:nvPr>
        </p:nvSpPr>
        <p:spPr/>
        <p:txBody>
          <a:bodyPr/>
          <a:lstStyle>
            <a:lvl1pPr>
              <a:defRPr/>
            </a:lvl1pPr>
          </a:lstStyle>
          <a:p>
            <a:pPr>
              <a:defRPr/>
            </a:pPr>
            <a:endParaRPr lang="en-US"/>
          </a:p>
        </p:txBody>
      </p:sp>
      <p:pic>
        <p:nvPicPr>
          <p:cNvPr id="10" name="Picture 1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bwMode="auto">
          <a:xfrm>
            <a:off x="7678399" y="98751"/>
            <a:ext cx="1254808" cy="1255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5579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Box 4"/>
          <p:cNvSpPr txBox="1"/>
          <p:nvPr/>
        </p:nvSpPr>
        <p:spPr>
          <a:xfrm>
            <a:off x="955674" y="3692532"/>
            <a:ext cx="457200" cy="923330"/>
          </a:xfrm>
          <a:prstGeom prst="rect">
            <a:avLst/>
          </a:prstGeom>
          <a:noFill/>
        </p:spPr>
        <p:txBody>
          <a:bodyPr lIns="0" tIns="0" rIns="0" bIns="0">
            <a:spAutoFit/>
          </a:bodyPr>
          <a:lstStyle/>
          <a:p>
            <a:pPr fontAlgn="auto">
              <a:spcBef>
                <a:spcPts val="0"/>
              </a:spcBef>
              <a:spcAft>
                <a:spcPts val="0"/>
              </a:spcAft>
              <a:defRPr/>
            </a:pPr>
            <a:r>
              <a:rPr lang="en-US" sz="6000" dirty="0">
                <a:effectLst>
                  <a:outerShdw blurRad="38100" dist="38100" dir="2700000" algn="tl">
                    <a:srgbClr val="000000">
                      <a:alpha val="43137"/>
                    </a:srgbClr>
                  </a:outerShdw>
                </a:effectLst>
                <a:latin typeface="+mn-lt"/>
                <a:ea typeface="+mn-ea"/>
                <a:cs typeface="+mn-cs"/>
              </a:rPr>
              <a:t>{</a:t>
            </a:r>
          </a:p>
        </p:txBody>
      </p:sp>
      <p:sp>
        <p:nvSpPr>
          <p:cNvPr id="3" name="Picture Placeholder 2"/>
          <p:cNvSpPr>
            <a:spLocks noGrp="1"/>
          </p:cNvSpPr>
          <p:nvPr>
            <p:ph type="pic" idx="1"/>
          </p:nvPr>
        </p:nvSpPr>
        <p:spPr>
          <a:xfrm>
            <a:off x="896461" y="1397001"/>
            <a:ext cx="7424586" cy="2088635"/>
          </a:xfrm>
          <a:effectLst>
            <a:outerShdw blurRad="152400" dist="317500" dir="5400000" sx="90000" sy="-19000" rotWithShape="0">
              <a:prstClr val="black">
                <a:alpha val="15000"/>
              </a:prstClr>
            </a:outerShdw>
          </a:effectLst>
        </p:spPr>
        <p:txBody>
          <a:bodyPr/>
          <a:lstStyle>
            <a:lvl1pPr marL="0" indent="0">
              <a:buNone/>
              <a:defRPr sz="3200"/>
            </a:lvl1pPr>
            <a:lvl2pPr marL="457205" indent="0">
              <a:buNone/>
              <a:defRPr sz="2800"/>
            </a:lvl2pPr>
            <a:lvl3pPr marL="914408" indent="0">
              <a:buNone/>
              <a:defRPr sz="2400"/>
            </a:lvl3pPr>
            <a:lvl4pPr marL="1371611" indent="0">
              <a:buNone/>
              <a:defRPr sz="2000"/>
            </a:lvl4pPr>
            <a:lvl5pPr marL="1828815" indent="0">
              <a:buNone/>
              <a:defRPr sz="2000"/>
            </a:lvl5pPr>
            <a:lvl6pPr marL="2286019" indent="0">
              <a:buNone/>
              <a:defRPr sz="2000"/>
            </a:lvl6pPr>
            <a:lvl7pPr marL="2743223" indent="0">
              <a:buNone/>
              <a:defRPr sz="2000"/>
            </a:lvl7pPr>
            <a:lvl8pPr marL="3200426" indent="0">
              <a:buNone/>
              <a:defRPr sz="2000"/>
            </a:lvl8pPr>
            <a:lvl9pPr marL="365763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264284" y="3813464"/>
            <a:ext cx="5029200" cy="720804"/>
          </a:xfrm>
        </p:spPr>
        <p:txBody>
          <a:bodyPr/>
          <a:lstStyle>
            <a:lvl1pPr marL="0" indent="0">
              <a:buNone/>
              <a:defRPr sz="1600" baseline="0"/>
            </a:lvl1pPr>
            <a:lvl2pPr marL="457205" indent="0">
              <a:buNone/>
              <a:defRPr sz="1200"/>
            </a:lvl2pPr>
            <a:lvl3pPr marL="914408" indent="0">
              <a:buNone/>
              <a:defRPr sz="1000"/>
            </a:lvl3pPr>
            <a:lvl4pPr marL="1371611" indent="0">
              <a:buNone/>
              <a:defRPr sz="900"/>
            </a:lvl4pPr>
            <a:lvl5pPr marL="1828815" indent="0">
              <a:buNone/>
              <a:defRPr sz="900"/>
            </a:lvl5pPr>
            <a:lvl6pPr marL="2286019" indent="0">
              <a:buNone/>
              <a:defRPr sz="900"/>
            </a:lvl6pPr>
            <a:lvl7pPr marL="2743223" indent="0">
              <a:buNone/>
              <a:defRPr sz="900"/>
            </a:lvl7pPr>
            <a:lvl8pPr marL="3200426" indent="0">
              <a:buNone/>
              <a:defRPr sz="900"/>
            </a:lvl8pPr>
            <a:lvl9pPr marL="3657630" indent="0">
              <a:buNone/>
              <a:defRPr sz="900"/>
            </a:lvl9pPr>
          </a:lstStyle>
          <a:p>
            <a:pPr lvl="0"/>
            <a:r>
              <a:rPr lang="en-US"/>
              <a:t>Edit Master text styles</a:t>
            </a:r>
          </a:p>
        </p:txBody>
      </p:sp>
      <p:sp>
        <p:nvSpPr>
          <p:cNvPr id="11" name="Title 10"/>
          <p:cNvSpPr>
            <a:spLocks noGrp="1"/>
          </p:cNvSpPr>
          <p:nvPr>
            <p:ph type="title"/>
          </p:nvPr>
        </p:nvSpPr>
        <p:spPr/>
        <p:txBody>
          <a:bodyPr/>
          <a:lstStyle/>
          <a:p>
            <a:r>
              <a:rPr lang="en-US"/>
              <a:t>Click to edit Master title style</a:t>
            </a:r>
            <a:endParaRPr lang="en-US" dirty="0"/>
          </a:p>
        </p:txBody>
      </p:sp>
      <p:sp>
        <p:nvSpPr>
          <p:cNvPr id="7" name="Date Placeholder 12"/>
          <p:cNvSpPr>
            <a:spLocks noGrp="1"/>
          </p:cNvSpPr>
          <p:nvPr>
            <p:ph type="dt" sz="half" idx="10"/>
          </p:nvPr>
        </p:nvSpPr>
        <p:spPr/>
        <p:txBody>
          <a:bodyPr/>
          <a:lstStyle>
            <a:lvl1pPr>
              <a:defRPr/>
            </a:lvl1pPr>
          </a:lstStyle>
          <a:p>
            <a:pPr>
              <a:defRPr/>
            </a:pPr>
            <a:fld id="{988D54CA-71F3-AB42-9544-804BC1A514FE}" type="datetime4">
              <a:rPr lang="en-US" smtClean="0"/>
              <a:t>February 12, 2020</a:t>
            </a:fld>
            <a:endParaRPr lang="en-US" dirty="0"/>
          </a:p>
        </p:txBody>
      </p:sp>
      <p:sp>
        <p:nvSpPr>
          <p:cNvPr id="8" name="Slide Number Placeholder 13"/>
          <p:cNvSpPr>
            <a:spLocks noGrp="1"/>
          </p:cNvSpPr>
          <p:nvPr>
            <p:ph type="sldNum" sz="quarter" idx="11"/>
          </p:nvPr>
        </p:nvSpPr>
        <p:spPr/>
        <p:txBody>
          <a:bodyPr/>
          <a:lstStyle>
            <a:lvl1pPr>
              <a:defRPr/>
            </a:lvl1pPr>
          </a:lstStyle>
          <a:p>
            <a:pPr>
              <a:defRPr/>
            </a:pPr>
            <a:fld id="{FC9B44FF-73CD-B944-A24A-C098C6968FA6}" type="slidenum">
              <a:rPr lang="en-US" smtClean="0"/>
              <a:pPr>
                <a:defRPr/>
              </a:pPr>
              <a:t>‹#›</a:t>
            </a:fld>
            <a:endParaRPr lang="en-US" dirty="0"/>
          </a:p>
        </p:txBody>
      </p:sp>
      <p:sp>
        <p:nvSpPr>
          <p:cNvPr id="9" name="Footer Placeholder 14"/>
          <p:cNvSpPr>
            <a:spLocks noGrp="1"/>
          </p:cNvSpPr>
          <p:nvPr>
            <p:ph type="ftr" sz="quarter" idx="12"/>
          </p:nvPr>
        </p:nvSpPr>
        <p:spPr/>
        <p:txBody>
          <a:bodyPr/>
          <a:lstStyle>
            <a:lvl1pPr>
              <a:defRPr/>
            </a:lvl1pPr>
          </a:lstStyle>
          <a:p>
            <a:pPr>
              <a:defRPr/>
            </a:pPr>
            <a:endParaRPr lang="en-US"/>
          </a:p>
        </p:txBody>
      </p:sp>
      <p:pic>
        <p:nvPicPr>
          <p:cNvPr id="10" name="Picture 1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bwMode="auto">
          <a:xfrm>
            <a:off x="7678399" y="98751"/>
            <a:ext cx="1254808" cy="1255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7168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p:cNvSpPr/>
          <p:nvPr/>
        </p:nvSpPr>
        <p:spPr>
          <a:xfrm rot="19724275">
            <a:off x="1373223" y="1038456"/>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777875" y="4876800"/>
            <a:ext cx="7543800" cy="914400"/>
          </a:xfrm>
          <a:prstGeom prst="rect">
            <a:avLst/>
          </a:prstGeom>
        </p:spPr>
        <p:txBody>
          <a:bodyPr vert="horz" lIns="91440" tIns="45720" rIns="91440" bIns="45720" rtlCol="0" anchor="b">
            <a:noAutofit/>
          </a:bodyPr>
          <a:lstStyle/>
          <a:p>
            <a:r>
              <a:rPr lang="en-US" dirty="0"/>
              <a:t>Presentation</a:t>
            </a:r>
          </a:p>
        </p:txBody>
      </p:sp>
      <p:sp>
        <p:nvSpPr>
          <p:cNvPr id="3" name="Text Placeholder 2"/>
          <p:cNvSpPr>
            <a:spLocks noGrp="1"/>
          </p:cNvSpPr>
          <p:nvPr>
            <p:ph type="body" idx="1"/>
          </p:nvPr>
        </p:nvSpPr>
        <p:spPr>
          <a:xfrm>
            <a:off x="2133601" y="685800"/>
            <a:ext cx="6096000" cy="365760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1" y="6154740"/>
            <a:ext cx="2133600" cy="365125"/>
          </a:xfrm>
          <a:prstGeom prst="rect">
            <a:avLst/>
          </a:prstGeom>
        </p:spPr>
        <p:txBody>
          <a:bodyPr vert="horz" lIns="91440" tIns="45720" rIns="91440" bIns="45720" rtlCol="0" anchor="t"/>
          <a:lstStyle>
            <a:lvl1pPr algn="r" fontAlgn="auto">
              <a:spcBef>
                <a:spcPts val="0"/>
              </a:spcBef>
              <a:spcAft>
                <a:spcPts val="0"/>
              </a:spcAft>
              <a:defRPr sz="1100" b="0" i="0">
                <a:solidFill>
                  <a:schemeClr val="tx1">
                    <a:alpha val="60000"/>
                  </a:schemeClr>
                </a:solidFill>
                <a:effectLst/>
                <a:latin typeface="Calibri"/>
                <a:ea typeface="+mn-ea"/>
                <a:cs typeface="Calibri"/>
              </a:defRPr>
            </a:lvl1pPr>
          </a:lstStyle>
          <a:p>
            <a:pPr>
              <a:defRPr/>
            </a:pPr>
            <a:fld id="{391AE998-9DFF-B046-8B61-46163DD9C63C}" type="datetime4">
              <a:rPr lang="en-US" smtClean="0"/>
              <a:t>February 12, 2020</a:t>
            </a:fld>
            <a:endParaRPr lang="en-US" dirty="0"/>
          </a:p>
        </p:txBody>
      </p:sp>
      <p:sp>
        <p:nvSpPr>
          <p:cNvPr id="5" name="Footer Placeholder 4"/>
          <p:cNvSpPr>
            <a:spLocks noGrp="1"/>
          </p:cNvSpPr>
          <p:nvPr>
            <p:ph type="ftr" sz="quarter" idx="3"/>
          </p:nvPr>
        </p:nvSpPr>
        <p:spPr>
          <a:xfrm>
            <a:off x="822325" y="6154740"/>
            <a:ext cx="4572000" cy="365125"/>
          </a:xfrm>
          <a:prstGeom prst="rect">
            <a:avLst/>
          </a:prstGeom>
        </p:spPr>
        <p:txBody>
          <a:bodyPr vert="horz" lIns="91440" tIns="45720" rIns="91440" bIns="45720" rtlCol="0" anchor="t"/>
          <a:lstStyle>
            <a:lvl1pPr algn="l" fontAlgn="auto">
              <a:spcBef>
                <a:spcPts val="0"/>
              </a:spcBef>
              <a:spcAft>
                <a:spcPts val="0"/>
              </a:spcAft>
              <a:defRPr sz="1100" b="0" i="0">
                <a:solidFill>
                  <a:schemeClr val="tx1">
                    <a:alpha val="60000"/>
                  </a:schemeClr>
                </a:solidFill>
                <a:effectLst/>
                <a:latin typeface="Calibri"/>
                <a:ea typeface="+mn-ea"/>
                <a:cs typeface="Calibri"/>
              </a:defRPr>
            </a:lvl1pPr>
          </a:lstStyle>
          <a:p>
            <a:pPr>
              <a:defRPr/>
            </a:pPr>
            <a:endParaRPr lang="en-US"/>
          </a:p>
        </p:txBody>
      </p:sp>
      <p:sp>
        <p:nvSpPr>
          <p:cNvPr id="6" name="Slide Number Placeholder 5"/>
          <p:cNvSpPr>
            <a:spLocks noGrp="1"/>
          </p:cNvSpPr>
          <p:nvPr>
            <p:ph type="sldNum" sz="quarter" idx="4"/>
          </p:nvPr>
        </p:nvSpPr>
        <p:spPr>
          <a:xfrm>
            <a:off x="822326" y="5842000"/>
            <a:ext cx="2133600" cy="304800"/>
          </a:xfrm>
          <a:prstGeom prst="rect">
            <a:avLst/>
          </a:prstGeom>
        </p:spPr>
        <p:txBody>
          <a:bodyPr vert="horz" lIns="91440" tIns="45720" rIns="91440" bIns="9144" rtlCol="0" anchor="b"/>
          <a:lstStyle>
            <a:lvl1pPr algn="l" fontAlgn="auto">
              <a:spcBef>
                <a:spcPts val="0"/>
              </a:spcBef>
              <a:spcAft>
                <a:spcPts val="0"/>
              </a:spcAft>
              <a:defRPr sz="1600" b="0" i="0">
                <a:solidFill>
                  <a:schemeClr val="tx1">
                    <a:alpha val="60000"/>
                  </a:schemeClr>
                </a:solidFill>
                <a:effectLst/>
                <a:latin typeface="Calibri"/>
                <a:ea typeface="+mn-ea"/>
                <a:cs typeface="Calibri"/>
              </a:defRPr>
            </a:lvl1pPr>
          </a:lstStyle>
          <a:p>
            <a:pPr>
              <a:defRPr/>
            </a:pPr>
            <a:fld id="{0ADC0D0B-05AD-5040-BE5B-53A288BDFE07}" type="slidenum">
              <a:rPr lang="en-US" smtClean="0"/>
              <a:pPr>
                <a:defRPr/>
              </a:pPr>
              <a:t>‹#›</a:t>
            </a:fld>
            <a:endParaRPr lang="en-US" dirty="0"/>
          </a:p>
        </p:txBody>
      </p:sp>
    </p:spTree>
    <p:extLst>
      <p:ext uri="{BB962C8B-B14F-4D97-AF65-F5344CB8AC3E}">
        <p14:creationId xmlns:p14="http://schemas.microsoft.com/office/powerpoint/2010/main" val="519779523"/>
      </p:ext>
    </p:extLst>
  </p:cSld>
  <p:clrMap bg1="dk1" tx1="lt1" bg2="dk2" tx2="lt2" accent1="accent1" accent2="accent2" accent3="accent3" accent4="accent4" accent5="accent5" accent6="accent6" hlink="hlink" folHlink="folHlink"/>
  <p:sldLayoutIdLst>
    <p:sldLayoutId id="2147484017" r:id="rId1"/>
    <p:sldLayoutId id="2147484018" r:id="rId2"/>
    <p:sldLayoutId id="2147484019" r:id="rId3"/>
    <p:sldLayoutId id="2147484020" r:id="rId4"/>
    <p:sldLayoutId id="2147484021" r:id="rId5"/>
    <p:sldLayoutId id="2147484022" r:id="rId6"/>
    <p:sldLayoutId id="2147484023" r:id="rId7"/>
    <p:sldLayoutId id="2147484024" r:id="rId8"/>
    <p:sldLayoutId id="2147484025" r:id="rId9"/>
    <p:sldLayoutId id="2147484026" r:id="rId10"/>
    <p:sldLayoutId id="2147484027" r:id="rId11"/>
    <p:sldLayoutId id="2147484010" r:id="rId12"/>
  </p:sldLayoutIdLst>
  <p:hf sldNum="0" hdr="0" ftr="0"/>
  <p:txStyles>
    <p:titleStyle>
      <a:lvl1pPr algn="l" rtl="0" eaLnBrk="1" fontAlgn="base" hangingPunct="1">
        <a:spcBef>
          <a:spcPct val="0"/>
        </a:spcBef>
        <a:spcAft>
          <a:spcPct val="0"/>
        </a:spcAft>
        <a:defRPr sz="4900" b="1" kern="1200">
          <a:solidFill>
            <a:srgbClr val="4A66AC"/>
          </a:solidFill>
          <a:effectLst>
            <a:outerShdw blurRad="38100" dist="38100" dir="2700000" algn="tl">
              <a:srgbClr val="000000">
                <a:alpha val="43137"/>
              </a:srgbClr>
            </a:outerShdw>
          </a:effectLst>
          <a:latin typeface="Calibri"/>
          <a:ea typeface="ＭＳ Ｐゴシック" charset="0"/>
          <a:cs typeface="Calibri"/>
        </a:defRPr>
      </a:lvl1pPr>
      <a:lvl2pPr algn="l" rtl="0" eaLnBrk="1" fontAlgn="base" hangingPunct="1">
        <a:spcBef>
          <a:spcPct val="0"/>
        </a:spcBef>
        <a:spcAft>
          <a:spcPct val="0"/>
        </a:spcAft>
        <a:defRPr sz="4900" b="1">
          <a:solidFill>
            <a:srgbClr val="4A66AC"/>
          </a:solidFill>
          <a:latin typeface="Calibri" charset="0"/>
          <a:ea typeface="ＭＳ Ｐゴシック" charset="0"/>
        </a:defRPr>
      </a:lvl2pPr>
      <a:lvl3pPr algn="l" rtl="0" eaLnBrk="1" fontAlgn="base" hangingPunct="1">
        <a:spcBef>
          <a:spcPct val="0"/>
        </a:spcBef>
        <a:spcAft>
          <a:spcPct val="0"/>
        </a:spcAft>
        <a:defRPr sz="4900" b="1">
          <a:solidFill>
            <a:srgbClr val="4A66AC"/>
          </a:solidFill>
          <a:latin typeface="Calibri" charset="0"/>
          <a:ea typeface="ＭＳ Ｐゴシック" charset="0"/>
        </a:defRPr>
      </a:lvl3pPr>
      <a:lvl4pPr algn="l" rtl="0" eaLnBrk="1" fontAlgn="base" hangingPunct="1">
        <a:spcBef>
          <a:spcPct val="0"/>
        </a:spcBef>
        <a:spcAft>
          <a:spcPct val="0"/>
        </a:spcAft>
        <a:defRPr sz="4900" b="1">
          <a:solidFill>
            <a:srgbClr val="4A66AC"/>
          </a:solidFill>
          <a:latin typeface="Calibri" charset="0"/>
          <a:ea typeface="ＭＳ Ｐゴシック" charset="0"/>
        </a:defRPr>
      </a:lvl4pPr>
      <a:lvl5pPr algn="l" rtl="0" eaLnBrk="1" fontAlgn="base" hangingPunct="1">
        <a:spcBef>
          <a:spcPct val="0"/>
        </a:spcBef>
        <a:spcAft>
          <a:spcPct val="0"/>
        </a:spcAft>
        <a:defRPr sz="4900" b="1">
          <a:solidFill>
            <a:srgbClr val="4A66AC"/>
          </a:solidFill>
          <a:latin typeface="Calibri" charset="0"/>
          <a:ea typeface="ＭＳ Ｐゴシック"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3" indent="-255591" algn="l" rtl="0" eaLnBrk="1" fontAlgn="base" hangingPunct="1">
        <a:spcBef>
          <a:spcPct val="20000"/>
        </a:spcBef>
        <a:spcAft>
          <a:spcPct val="0"/>
        </a:spcAft>
        <a:buSzPct val="60000"/>
        <a:buFont typeface="Wingdings" charset="0"/>
        <a:buChar char=""/>
        <a:defRPr sz="2100" kern="1200">
          <a:solidFill>
            <a:schemeClr val="tx1"/>
          </a:solidFill>
          <a:effectLst>
            <a:outerShdw blurRad="38100" dist="38100" dir="2700000" algn="tl">
              <a:srgbClr val="000000">
                <a:alpha val="43137"/>
              </a:srgbClr>
            </a:outerShdw>
          </a:effectLst>
          <a:latin typeface="Calibri"/>
          <a:ea typeface="ＭＳ Ｐゴシック" charset="0"/>
          <a:cs typeface="Calibri"/>
        </a:defRPr>
      </a:lvl1pPr>
      <a:lvl2pPr marL="639768" indent="-255591" algn="l" rtl="0" eaLnBrk="1" fontAlgn="base" hangingPunct="1">
        <a:spcBef>
          <a:spcPct val="20000"/>
        </a:spcBef>
        <a:spcAft>
          <a:spcPct val="0"/>
        </a:spcAft>
        <a:buSzPct val="60000"/>
        <a:buFont typeface="Wingdings" charset="0"/>
        <a:buChar char=""/>
        <a:defRPr sz="1900" kern="1200">
          <a:solidFill>
            <a:schemeClr val="tx1"/>
          </a:solidFill>
          <a:effectLst>
            <a:outerShdw blurRad="38100" dist="38100" dir="2700000" algn="tl">
              <a:srgbClr val="000000">
                <a:alpha val="43137"/>
              </a:srgbClr>
            </a:outerShdw>
          </a:effectLst>
          <a:latin typeface="Calibri"/>
          <a:ea typeface="ＭＳ Ｐゴシック" charset="0"/>
          <a:cs typeface="Calibri"/>
        </a:defRPr>
      </a:lvl2pPr>
      <a:lvl3pPr marL="1004897" indent="-255591" algn="l" rtl="0" eaLnBrk="1" fontAlgn="base" hangingPunct="1">
        <a:spcBef>
          <a:spcPct val="20000"/>
        </a:spcBef>
        <a:spcAft>
          <a:spcPct val="0"/>
        </a:spcAft>
        <a:buSzPct val="60000"/>
        <a:buFont typeface="Wingdings" charset="0"/>
        <a:buChar char=""/>
        <a:defRPr sz="1700" kern="1200">
          <a:solidFill>
            <a:schemeClr val="tx1"/>
          </a:solidFill>
          <a:effectLst>
            <a:outerShdw blurRad="38100" dist="38100" dir="2700000" algn="tl">
              <a:srgbClr val="000000">
                <a:alpha val="43137"/>
              </a:srgbClr>
            </a:outerShdw>
          </a:effectLst>
          <a:latin typeface="Calibri"/>
          <a:ea typeface="ＭＳ Ｐゴシック" charset="0"/>
          <a:cs typeface="Calibri"/>
        </a:defRPr>
      </a:lvl3pPr>
      <a:lvl4pPr marL="1371611" indent="-255591" algn="l" rtl="0" eaLnBrk="1" fontAlgn="base" hangingPunct="1">
        <a:spcBef>
          <a:spcPct val="20000"/>
        </a:spcBef>
        <a:spcAft>
          <a:spcPct val="0"/>
        </a:spcAft>
        <a:buSzPct val="60000"/>
        <a:buFont typeface="Wingdings" charset="0"/>
        <a:buChar char=""/>
        <a:defRPr sz="1600" kern="1200">
          <a:solidFill>
            <a:schemeClr val="tx1"/>
          </a:solidFill>
          <a:effectLst>
            <a:outerShdw blurRad="38100" dist="38100" dir="2700000" algn="tl">
              <a:srgbClr val="000000">
                <a:alpha val="43137"/>
              </a:srgbClr>
            </a:outerShdw>
          </a:effectLst>
          <a:latin typeface="Calibri"/>
          <a:ea typeface="ＭＳ Ｐゴシック" charset="0"/>
          <a:cs typeface="Calibri"/>
        </a:defRPr>
      </a:lvl4pPr>
      <a:lvl5pPr marL="1644664" indent="-255591" algn="l" rtl="0" eaLnBrk="1" fontAlgn="base" hangingPunct="1">
        <a:spcBef>
          <a:spcPct val="20000"/>
        </a:spcBef>
        <a:spcAft>
          <a:spcPct val="0"/>
        </a:spcAft>
        <a:buSzPct val="60000"/>
        <a:buFont typeface="Wingdings" charset="0"/>
        <a:buChar char=""/>
        <a:defRPr sz="1500" kern="1200">
          <a:solidFill>
            <a:schemeClr val="tx1"/>
          </a:solidFill>
          <a:effectLst>
            <a:outerShdw blurRad="38100" dist="38100" dir="2700000" algn="tl">
              <a:srgbClr val="000000">
                <a:alpha val="43137"/>
              </a:srgbClr>
            </a:outerShdw>
          </a:effectLst>
          <a:latin typeface="Calibri"/>
          <a:ea typeface="ＭＳ Ｐゴシック" charset="0"/>
          <a:cs typeface="Calibri"/>
        </a:defRPr>
      </a:lvl5pPr>
      <a:lvl6pPr marL="1965976" indent="-256034" algn="l" defTabSz="914408"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98" indent="-256034" algn="l" defTabSz="914408"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20" indent="-256034" algn="l" defTabSz="914408"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64" indent="-256034" algn="l" defTabSz="914408"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8" rtl="0" eaLnBrk="1" latinLnBrk="0" hangingPunct="1">
        <a:defRPr sz="1800" kern="1200">
          <a:solidFill>
            <a:schemeClr val="tx1"/>
          </a:solidFill>
          <a:latin typeface="+mn-lt"/>
          <a:ea typeface="+mn-ea"/>
          <a:cs typeface="+mn-cs"/>
        </a:defRPr>
      </a:lvl1pPr>
      <a:lvl2pPr marL="457205" algn="l" defTabSz="914408" rtl="0" eaLnBrk="1" latinLnBrk="0" hangingPunct="1">
        <a:defRPr sz="1800" kern="1200">
          <a:solidFill>
            <a:schemeClr val="tx1"/>
          </a:solidFill>
          <a:latin typeface="+mn-lt"/>
          <a:ea typeface="+mn-ea"/>
          <a:cs typeface="+mn-cs"/>
        </a:defRPr>
      </a:lvl2pPr>
      <a:lvl3pPr marL="914408" algn="l" defTabSz="914408" rtl="0" eaLnBrk="1" latinLnBrk="0" hangingPunct="1">
        <a:defRPr sz="1800" kern="1200">
          <a:solidFill>
            <a:schemeClr val="tx1"/>
          </a:solidFill>
          <a:latin typeface="+mn-lt"/>
          <a:ea typeface="+mn-ea"/>
          <a:cs typeface="+mn-cs"/>
        </a:defRPr>
      </a:lvl3pPr>
      <a:lvl4pPr marL="1371611" algn="l" defTabSz="914408" rtl="0" eaLnBrk="1" latinLnBrk="0" hangingPunct="1">
        <a:defRPr sz="1800" kern="1200">
          <a:solidFill>
            <a:schemeClr val="tx1"/>
          </a:solidFill>
          <a:latin typeface="+mn-lt"/>
          <a:ea typeface="+mn-ea"/>
          <a:cs typeface="+mn-cs"/>
        </a:defRPr>
      </a:lvl4pPr>
      <a:lvl5pPr marL="1828815" algn="l" defTabSz="914408" rtl="0" eaLnBrk="1" latinLnBrk="0" hangingPunct="1">
        <a:defRPr sz="1800" kern="1200">
          <a:solidFill>
            <a:schemeClr val="tx1"/>
          </a:solidFill>
          <a:latin typeface="+mn-lt"/>
          <a:ea typeface="+mn-ea"/>
          <a:cs typeface="+mn-cs"/>
        </a:defRPr>
      </a:lvl5pPr>
      <a:lvl6pPr marL="2286019" algn="l" defTabSz="914408" rtl="0" eaLnBrk="1" latinLnBrk="0" hangingPunct="1">
        <a:defRPr sz="1800" kern="1200">
          <a:solidFill>
            <a:schemeClr val="tx1"/>
          </a:solidFill>
          <a:latin typeface="+mn-lt"/>
          <a:ea typeface="+mn-ea"/>
          <a:cs typeface="+mn-cs"/>
        </a:defRPr>
      </a:lvl6pPr>
      <a:lvl7pPr marL="2743223" algn="l" defTabSz="914408" rtl="0" eaLnBrk="1" latinLnBrk="0" hangingPunct="1">
        <a:defRPr sz="1800" kern="1200">
          <a:solidFill>
            <a:schemeClr val="tx1"/>
          </a:solidFill>
          <a:latin typeface="+mn-lt"/>
          <a:ea typeface="+mn-ea"/>
          <a:cs typeface="+mn-cs"/>
        </a:defRPr>
      </a:lvl7pPr>
      <a:lvl8pPr marL="3200426" algn="l" defTabSz="914408" rtl="0" eaLnBrk="1" latinLnBrk="0" hangingPunct="1">
        <a:defRPr sz="1800" kern="1200">
          <a:solidFill>
            <a:schemeClr val="tx1"/>
          </a:solidFill>
          <a:latin typeface="+mn-lt"/>
          <a:ea typeface="+mn-ea"/>
          <a:cs typeface="+mn-cs"/>
        </a:defRPr>
      </a:lvl8pPr>
      <a:lvl9pPr marL="3657630" algn="l" defTabSz="91440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jpeg"/><Relationship Id="rId7"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jpeg"/><Relationship Id="rId4" Type="http://schemas.openxmlformats.org/officeDocument/2006/relationships/image" Target="../media/image17.png"/><Relationship Id="rId9" Type="http://schemas.openxmlformats.org/officeDocument/2006/relationships/image" Target="../media/image22.png"/></Relationships>
</file>

<file path=ppt/slides/_rels/slide10.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middle school girl.jpg"/>
          <p:cNvPicPr>
            <a:picLocks noChangeAspect="1"/>
          </p:cNvPicPr>
          <p:nvPr/>
        </p:nvPicPr>
        <p:blipFill rotWithShape="1">
          <a:blip r:embed="rId3" cstate="email">
            <a:extLst>
              <a:ext uri="{28A0092B-C50C-407E-A947-70E740481C1C}">
                <a14:useLocalDpi xmlns:a14="http://schemas.microsoft.com/office/drawing/2010/main" val="0"/>
              </a:ext>
            </a:extLst>
          </a:blip>
          <a:srcRect b="37435"/>
          <a:stretch/>
        </p:blipFill>
        <p:spPr>
          <a:xfrm>
            <a:off x="4989843" y="5189517"/>
            <a:ext cx="2057902" cy="1674833"/>
          </a:xfrm>
          <a:prstGeom prst="rect">
            <a:avLst/>
          </a:prstGeom>
        </p:spPr>
      </p:pic>
      <p:sp>
        <p:nvSpPr>
          <p:cNvPr id="2" name="Title 1"/>
          <p:cNvSpPr>
            <a:spLocks noGrp="1"/>
          </p:cNvSpPr>
          <p:nvPr>
            <p:ph type="ctrTitle"/>
          </p:nvPr>
        </p:nvSpPr>
        <p:spPr>
          <a:xfrm>
            <a:off x="1162051" y="1673225"/>
            <a:ext cx="7702908" cy="1317606"/>
          </a:xfrm>
        </p:spPr>
        <p:txBody>
          <a:bodyPr/>
          <a:lstStyle/>
          <a:p>
            <a:pPr fontAlgn="auto">
              <a:spcAft>
                <a:spcPts val="0"/>
              </a:spcAft>
              <a:defRPr/>
            </a:pPr>
            <a:r>
              <a:rPr lang="en-US" sz="4000" dirty="0">
                <a:solidFill>
                  <a:srgbClr val="1A2D70"/>
                </a:solidFill>
              </a:rPr>
              <a:t/>
            </a:r>
            <a:br>
              <a:rPr lang="en-US" sz="4000" dirty="0">
                <a:solidFill>
                  <a:srgbClr val="1A2D70"/>
                </a:solidFill>
              </a:rPr>
            </a:br>
            <a:r>
              <a:rPr lang="en-US" sz="4000" dirty="0">
                <a:solidFill>
                  <a:srgbClr val="1A2D70"/>
                </a:solidFill>
              </a:rPr>
              <a:t> </a:t>
            </a:r>
            <a:r>
              <a:rPr lang="en-US" sz="6800" dirty="0">
                <a:solidFill>
                  <a:srgbClr val="1B489B"/>
                </a:solidFill>
              </a:rPr>
              <a:t>FINANCIAL UPDATE</a:t>
            </a:r>
          </a:p>
        </p:txBody>
      </p:sp>
      <p:sp>
        <p:nvSpPr>
          <p:cNvPr id="3" name="Subtitle 2"/>
          <p:cNvSpPr>
            <a:spLocks noGrp="1"/>
          </p:cNvSpPr>
          <p:nvPr>
            <p:ph type="subTitle" idx="1"/>
          </p:nvPr>
        </p:nvSpPr>
        <p:spPr>
          <a:xfrm>
            <a:off x="2695141" y="3435738"/>
            <a:ext cx="6172200" cy="685800"/>
          </a:xfrm>
        </p:spPr>
        <p:txBody>
          <a:bodyPr>
            <a:noAutofit/>
          </a:bodyPr>
          <a:lstStyle/>
          <a:p>
            <a:pPr fontAlgn="auto">
              <a:spcAft>
                <a:spcPts val="0"/>
              </a:spcAft>
              <a:buFont typeface="Wingdings" pitchFamily="2" charset="2"/>
              <a:buNone/>
              <a:defRPr/>
            </a:pPr>
            <a:r>
              <a:rPr lang="en-US" sz="2500" b="1" dirty="0">
                <a:ea typeface="+mn-ea"/>
              </a:rPr>
              <a:t>Presentation to the Board of Education</a:t>
            </a:r>
          </a:p>
        </p:txBody>
      </p:sp>
      <p:pic>
        <p:nvPicPr>
          <p:cNvPr id="4"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4575162" y="0"/>
            <a:ext cx="2289201" cy="153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TOKY-SLPS-DAY2-0077_R.jpg"/>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0" y="5189517"/>
            <a:ext cx="2523211" cy="1682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p:cNvPicPr>
            <a:picLocks noChangeAspect="1"/>
          </p:cNvPicPr>
          <p:nvPr/>
        </p:nvPicPr>
        <p:blipFill rotWithShape="1">
          <a:blip r:embed="rId6">
            <a:extLst>
              <a:ext uri="{28A0092B-C50C-407E-A947-70E740481C1C}">
                <a14:useLocalDpi xmlns:a14="http://schemas.microsoft.com/office/drawing/2010/main" val="0"/>
              </a:ext>
            </a:extLst>
          </a:blip>
          <a:srcRect r="8961"/>
          <a:stretch/>
        </p:blipFill>
        <p:spPr bwMode="auto">
          <a:xfrm>
            <a:off x="6852425" y="5189517"/>
            <a:ext cx="2291575" cy="1682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2" descr="Screen Shot 2014-03-13 at 4.18.19 PM_cropped.png"/>
          <p:cNvPicPr>
            <a:picLocks noChangeAspect="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2279637" y="-1587"/>
            <a:ext cx="2295525" cy="153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4"/>
          <p:cNvPicPr>
            <a:picLocks noChangeAspect="1"/>
          </p:cNvPicPr>
          <p:nvPr/>
        </p:nvPicPr>
        <p:blipFill>
          <a:blip r:embed="rId8">
            <a:extLst>
              <a:ext uri="{28A0092B-C50C-407E-A947-70E740481C1C}">
                <a14:useLocalDpi xmlns:a14="http://schemas.microsoft.com/office/drawing/2010/main" val="0"/>
              </a:ext>
            </a:extLst>
          </a:blip>
          <a:stretch>
            <a:fillRect/>
          </a:stretch>
        </p:blipFill>
        <p:spPr bwMode="auto">
          <a:xfrm>
            <a:off x="-807" y="0"/>
            <a:ext cx="2289201" cy="153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Subtitle 2"/>
          <p:cNvSpPr txBox="1">
            <a:spLocks/>
          </p:cNvSpPr>
          <p:nvPr/>
        </p:nvSpPr>
        <p:spPr>
          <a:xfrm>
            <a:off x="1349375" y="3786389"/>
            <a:ext cx="7543800" cy="780056"/>
          </a:xfrm>
          <a:prstGeom prst="rect">
            <a:avLst/>
          </a:prstGeom>
        </p:spPr>
        <p:txBody>
          <a:bodyPr anchor="ctr">
            <a:normAutofit/>
          </a:bodyPr>
          <a:lstStyle>
            <a:lvl1pPr marL="0" indent="0" algn="l" defTabSz="914400" rtl="0" eaLnBrk="1" latinLnBrk="0" hangingPunct="1">
              <a:spcBef>
                <a:spcPct val="20000"/>
              </a:spcBef>
              <a:spcAft>
                <a:spcPts val="0"/>
              </a:spcAft>
              <a:buSzPct val="60000"/>
              <a:buFont typeface="Wingdings" pitchFamily="2" charset="2"/>
              <a:buNone/>
              <a:defRPr sz="2100" b="0" i="0" kern="1200">
                <a:solidFill>
                  <a:schemeClr val="tx1"/>
                </a:solidFill>
                <a:effectLst>
                  <a:outerShdw blurRad="38100" dist="38100" dir="2700000" algn="tl">
                    <a:srgbClr val="000000">
                      <a:alpha val="43137"/>
                    </a:srgbClr>
                  </a:outerShdw>
                </a:effectLst>
                <a:latin typeface="Charter Roman"/>
                <a:ea typeface="+mn-ea"/>
                <a:cs typeface="Charter Roman"/>
              </a:defRPr>
            </a:lvl1pPr>
            <a:lvl2pPr marL="457200" indent="0" algn="ctr" defTabSz="914400" rtl="0" eaLnBrk="1" latinLnBrk="0" hangingPunct="1">
              <a:spcBef>
                <a:spcPct val="20000"/>
              </a:spcBef>
              <a:buSzPct val="60000"/>
              <a:buFont typeface="Wingdings" pitchFamily="2" charset="2"/>
              <a:buNone/>
              <a:defRPr sz="1900" b="0" i="0" kern="1200">
                <a:solidFill>
                  <a:schemeClr val="tx1">
                    <a:tint val="75000"/>
                  </a:schemeClr>
                </a:solidFill>
                <a:effectLst>
                  <a:outerShdw blurRad="38100" dist="38100" dir="2700000" algn="tl">
                    <a:srgbClr val="000000">
                      <a:alpha val="43137"/>
                    </a:srgbClr>
                  </a:outerShdw>
                </a:effectLst>
                <a:latin typeface="Charter Roman"/>
                <a:ea typeface="+mn-ea"/>
                <a:cs typeface="Charter Roman"/>
              </a:defRPr>
            </a:lvl2pPr>
            <a:lvl3pPr marL="914400" indent="0" algn="ctr" defTabSz="914400" rtl="0" eaLnBrk="1" latinLnBrk="0" hangingPunct="1">
              <a:spcBef>
                <a:spcPct val="20000"/>
              </a:spcBef>
              <a:buSzPct val="60000"/>
              <a:buFont typeface="Wingdings" pitchFamily="2" charset="2"/>
              <a:buNone/>
              <a:defRPr sz="1700" b="0" i="0" kern="1200">
                <a:solidFill>
                  <a:schemeClr val="tx1">
                    <a:tint val="75000"/>
                  </a:schemeClr>
                </a:solidFill>
                <a:effectLst>
                  <a:outerShdw blurRad="38100" dist="38100" dir="2700000" algn="tl">
                    <a:srgbClr val="000000">
                      <a:alpha val="43137"/>
                    </a:srgbClr>
                  </a:outerShdw>
                </a:effectLst>
                <a:latin typeface="Charter Roman"/>
                <a:ea typeface="+mn-ea"/>
                <a:cs typeface="Charter Roman"/>
              </a:defRPr>
            </a:lvl3pPr>
            <a:lvl4pPr marL="1371600" indent="0" algn="ctr" defTabSz="914400" rtl="0" eaLnBrk="1" latinLnBrk="0" hangingPunct="1">
              <a:spcBef>
                <a:spcPct val="20000"/>
              </a:spcBef>
              <a:buSzPct val="60000"/>
              <a:buFont typeface="Wingdings" pitchFamily="2" charset="2"/>
              <a:buNone/>
              <a:defRPr sz="1600" b="0" i="0" kern="1200">
                <a:solidFill>
                  <a:schemeClr val="tx1">
                    <a:tint val="75000"/>
                  </a:schemeClr>
                </a:solidFill>
                <a:effectLst>
                  <a:outerShdw blurRad="38100" dist="38100" dir="2700000" algn="tl">
                    <a:srgbClr val="000000">
                      <a:alpha val="43137"/>
                    </a:srgbClr>
                  </a:outerShdw>
                </a:effectLst>
                <a:latin typeface="Charter Roman"/>
                <a:ea typeface="+mn-ea"/>
                <a:cs typeface="Charter Roman"/>
              </a:defRPr>
            </a:lvl4pPr>
            <a:lvl5pPr marL="1828800" indent="0" algn="ctr" defTabSz="914400" rtl="0" eaLnBrk="1" latinLnBrk="0" hangingPunct="1">
              <a:spcBef>
                <a:spcPct val="20000"/>
              </a:spcBef>
              <a:buSzPct val="60000"/>
              <a:buFont typeface="Wingdings" pitchFamily="2" charset="2"/>
              <a:buNone/>
              <a:defRPr sz="1500" b="0" i="0" kern="1200">
                <a:solidFill>
                  <a:schemeClr val="tx1">
                    <a:tint val="75000"/>
                  </a:schemeClr>
                </a:solidFill>
                <a:effectLst>
                  <a:outerShdw blurRad="38100" dist="38100" dir="2700000" algn="tl">
                    <a:srgbClr val="000000">
                      <a:alpha val="43137"/>
                    </a:srgbClr>
                  </a:outerShdw>
                </a:effectLst>
                <a:latin typeface="Charter Roman"/>
                <a:ea typeface="+mn-ea"/>
                <a:cs typeface="Charter Roman"/>
              </a:defRPr>
            </a:lvl5pPr>
            <a:lvl6pPr marL="22860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6pPr>
            <a:lvl7pPr marL="27432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7pPr>
            <a:lvl8pPr marL="32004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8pPr>
            <a:lvl9pPr marL="36576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9pPr>
          </a:lstStyle>
          <a:p>
            <a:pPr algn="r" fontAlgn="auto">
              <a:defRPr/>
            </a:pPr>
            <a:r>
              <a:rPr lang="en-US" sz="2040" dirty="0">
                <a:latin typeface="Calibri"/>
                <a:cs typeface="Calibri"/>
              </a:rPr>
              <a:t>Angie Banks</a:t>
            </a:r>
          </a:p>
        </p:txBody>
      </p:sp>
      <p:sp>
        <p:nvSpPr>
          <p:cNvPr id="13" name="Subtitle 2"/>
          <p:cNvSpPr txBox="1">
            <a:spLocks/>
          </p:cNvSpPr>
          <p:nvPr/>
        </p:nvSpPr>
        <p:spPr>
          <a:xfrm>
            <a:off x="1349375" y="4589463"/>
            <a:ext cx="7543800" cy="244475"/>
          </a:xfrm>
          <a:prstGeom prst="rect">
            <a:avLst/>
          </a:prstGeom>
        </p:spPr>
        <p:txBody>
          <a:bodyPr anchor="ctr">
            <a:noAutofit/>
          </a:bodyPr>
          <a:lstStyle>
            <a:lvl1pPr marL="0" indent="0" algn="l" defTabSz="914400" rtl="0" eaLnBrk="1" latinLnBrk="0" hangingPunct="1">
              <a:spcBef>
                <a:spcPct val="20000"/>
              </a:spcBef>
              <a:spcAft>
                <a:spcPts val="0"/>
              </a:spcAft>
              <a:buSzPct val="60000"/>
              <a:buFont typeface="Wingdings" pitchFamily="2" charset="2"/>
              <a:buNone/>
              <a:defRPr sz="2100" b="0" i="0" kern="1200">
                <a:solidFill>
                  <a:schemeClr val="tx1"/>
                </a:solidFill>
                <a:effectLst>
                  <a:outerShdw blurRad="38100" dist="38100" dir="2700000" algn="tl">
                    <a:srgbClr val="000000">
                      <a:alpha val="43137"/>
                    </a:srgbClr>
                  </a:outerShdw>
                </a:effectLst>
                <a:latin typeface="Charter Roman"/>
                <a:ea typeface="+mn-ea"/>
                <a:cs typeface="Charter Roman"/>
              </a:defRPr>
            </a:lvl1pPr>
            <a:lvl2pPr marL="457200" indent="0" algn="ctr" defTabSz="914400" rtl="0" eaLnBrk="1" latinLnBrk="0" hangingPunct="1">
              <a:spcBef>
                <a:spcPct val="20000"/>
              </a:spcBef>
              <a:buSzPct val="60000"/>
              <a:buFont typeface="Wingdings" pitchFamily="2" charset="2"/>
              <a:buNone/>
              <a:defRPr sz="1900" b="0" i="0" kern="1200">
                <a:solidFill>
                  <a:schemeClr val="tx1">
                    <a:tint val="75000"/>
                  </a:schemeClr>
                </a:solidFill>
                <a:effectLst>
                  <a:outerShdw blurRad="38100" dist="38100" dir="2700000" algn="tl">
                    <a:srgbClr val="000000">
                      <a:alpha val="43137"/>
                    </a:srgbClr>
                  </a:outerShdw>
                </a:effectLst>
                <a:latin typeface="Charter Roman"/>
                <a:ea typeface="+mn-ea"/>
                <a:cs typeface="Charter Roman"/>
              </a:defRPr>
            </a:lvl2pPr>
            <a:lvl3pPr marL="914400" indent="0" algn="ctr" defTabSz="914400" rtl="0" eaLnBrk="1" latinLnBrk="0" hangingPunct="1">
              <a:spcBef>
                <a:spcPct val="20000"/>
              </a:spcBef>
              <a:buSzPct val="60000"/>
              <a:buFont typeface="Wingdings" pitchFamily="2" charset="2"/>
              <a:buNone/>
              <a:defRPr sz="1700" b="0" i="0" kern="1200">
                <a:solidFill>
                  <a:schemeClr val="tx1">
                    <a:tint val="75000"/>
                  </a:schemeClr>
                </a:solidFill>
                <a:effectLst>
                  <a:outerShdw blurRad="38100" dist="38100" dir="2700000" algn="tl">
                    <a:srgbClr val="000000">
                      <a:alpha val="43137"/>
                    </a:srgbClr>
                  </a:outerShdw>
                </a:effectLst>
                <a:latin typeface="Charter Roman"/>
                <a:ea typeface="+mn-ea"/>
                <a:cs typeface="Charter Roman"/>
              </a:defRPr>
            </a:lvl3pPr>
            <a:lvl4pPr marL="1371600" indent="0" algn="ctr" defTabSz="914400" rtl="0" eaLnBrk="1" latinLnBrk="0" hangingPunct="1">
              <a:spcBef>
                <a:spcPct val="20000"/>
              </a:spcBef>
              <a:buSzPct val="60000"/>
              <a:buFont typeface="Wingdings" pitchFamily="2" charset="2"/>
              <a:buNone/>
              <a:defRPr sz="1600" b="0" i="0" kern="1200">
                <a:solidFill>
                  <a:schemeClr val="tx1">
                    <a:tint val="75000"/>
                  </a:schemeClr>
                </a:solidFill>
                <a:effectLst>
                  <a:outerShdw blurRad="38100" dist="38100" dir="2700000" algn="tl">
                    <a:srgbClr val="000000">
                      <a:alpha val="43137"/>
                    </a:srgbClr>
                  </a:outerShdw>
                </a:effectLst>
                <a:latin typeface="Charter Roman"/>
                <a:ea typeface="+mn-ea"/>
                <a:cs typeface="Charter Roman"/>
              </a:defRPr>
            </a:lvl4pPr>
            <a:lvl5pPr marL="1828800" indent="0" algn="ctr" defTabSz="914400" rtl="0" eaLnBrk="1" latinLnBrk="0" hangingPunct="1">
              <a:spcBef>
                <a:spcPct val="20000"/>
              </a:spcBef>
              <a:buSzPct val="60000"/>
              <a:buFont typeface="Wingdings" pitchFamily="2" charset="2"/>
              <a:buNone/>
              <a:defRPr sz="1500" b="0" i="0" kern="1200">
                <a:solidFill>
                  <a:schemeClr val="tx1">
                    <a:tint val="75000"/>
                  </a:schemeClr>
                </a:solidFill>
                <a:effectLst>
                  <a:outerShdw blurRad="38100" dist="38100" dir="2700000" algn="tl">
                    <a:srgbClr val="000000">
                      <a:alpha val="43137"/>
                    </a:srgbClr>
                  </a:outerShdw>
                </a:effectLst>
                <a:latin typeface="Charter Roman"/>
                <a:ea typeface="+mn-ea"/>
                <a:cs typeface="Charter Roman"/>
              </a:defRPr>
            </a:lvl5pPr>
            <a:lvl6pPr marL="22860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6pPr>
            <a:lvl7pPr marL="27432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7pPr>
            <a:lvl8pPr marL="32004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8pPr>
            <a:lvl9pPr marL="36576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9pPr>
          </a:lstStyle>
          <a:p>
            <a:pPr algn="r" fontAlgn="auto">
              <a:defRPr/>
            </a:pPr>
            <a:r>
              <a:rPr lang="en-US" sz="1587" dirty="0">
                <a:latin typeface="Calibri"/>
                <a:cs typeface="Calibri"/>
              </a:rPr>
              <a:t>February 11, 2020</a:t>
            </a:r>
          </a:p>
        </p:txBody>
      </p:sp>
      <p:pic>
        <p:nvPicPr>
          <p:cNvPr id="14" name="Picture 13"/>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bwMode="auto">
          <a:xfrm>
            <a:off x="2523210" y="5189517"/>
            <a:ext cx="2502723" cy="1668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0F7887F7-8814-480B-BECD-68366EE6FECC}" type="slidenum">
              <a:rPr lang="en-US" smtClean="0">
                <a:solidFill>
                  <a:prstClr val="black"/>
                </a:solidFill>
              </a:rPr>
              <a:pPr>
                <a:defRPr/>
              </a:pPr>
              <a:t>10</a:t>
            </a:fld>
            <a:endParaRPr lang="en-US">
              <a:solidFill>
                <a:prstClr val="black"/>
              </a:solidFill>
            </a:endParaRPr>
          </a:p>
        </p:txBody>
      </p:sp>
      <p:sp>
        <p:nvSpPr>
          <p:cNvPr id="6" name="Content Placeholder 1"/>
          <p:cNvSpPr txBox="1">
            <a:spLocks/>
          </p:cNvSpPr>
          <p:nvPr/>
        </p:nvSpPr>
        <p:spPr bwMode="auto">
          <a:xfrm>
            <a:off x="381000" y="1401053"/>
            <a:ext cx="8241890" cy="5474152"/>
          </a:xfrm>
          <a:prstGeom prst="rect">
            <a:avLst/>
          </a:prstGeom>
          <a:noFill/>
          <a:ln>
            <a:noFill/>
          </a:ln>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lstStyle>
          <a:p>
            <a:pPr marL="109537" indent="0">
              <a:buClrTx/>
              <a:buNone/>
            </a:pPr>
            <a:r>
              <a:rPr lang="en-US" sz="2400" dirty="0">
                <a:latin typeface="Calibri" panose="020F0502020204030204" pitchFamily="34" charset="0"/>
                <a:cs typeface="Arial" pitchFamily="34" charset="0"/>
              </a:rPr>
              <a:t>Community Meetings</a:t>
            </a:r>
            <a:br>
              <a:rPr lang="en-US" sz="2400" dirty="0">
                <a:latin typeface="Calibri" panose="020F0502020204030204" pitchFamily="34" charset="0"/>
                <a:cs typeface="Arial" pitchFamily="34" charset="0"/>
              </a:rPr>
            </a:br>
            <a:endParaRPr lang="en-US" sz="2400" dirty="0">
              <a:latin typeface="Calibri" panose="020F0502020204030204" pitchFamily="34" charset="0"/>
              <a:cs typeface="Arial" pitchFamily="34" charset="0"/>
            </a:endParaRPr>
          </a:p>
          <a:p>
            <a:pPr marL="392113" lvl="1" indent="0">
              <a:buClrTx/>
              <a:buNone/>
            </a:pPr>
            <a:endParaRPr lang="en-US" sz="2000" dirty="0">
              <a:latin typeface="Calibri" panose="020F0502020204030204" pitchFamily="34" charset="0"/>
              <a:cs typeface="Arial" pitchFamily="34" charset="0"/>
            </a:endParaRPr>
          </a:p>
          <a:p>
            <a:pPr lvl="1">
              <a:buClrTx/>
              <a:buFont typeface="Wingdings" panose="05000000000000000000" pitchFamily="2" charset="2"/>
              <a:buChar char="§"/>
            </a:pPr>
            <a:endParaRPr lang="en-US" sz="2000" dirty="0">
              <a:latin typeface="Calibri" panose="020F0502020204030204" pitchFamily="34" charset="0"/>
              <a:cs typeface="Arial" pitchFamily="34" charset="0"/>
            </a:endParaRPr>
          </a:p>
          <a:p>
            <a:pPr lvl="1">
              <a:buClrTx/>
              <a:buFont typeface="Wingdings" panose="05000000000000000000" pitchFamily="2" charset="2"/>
              <a:buChar char="§"/>
            </a:pPr>
            <a:endParaRPr lang="en-US" sz="2000" dirty="0">
              <a:latin typeface="Calibri" panose="020F0502020204030204" pitchFamily="34" charset="0"/>
              <a:cs typeface="Arial" pitchFamily="34" charset="0"/>
            </a:endParaRPr>
          </a:p>
          <a:p>
            <a:pPr>
              <a:buClrTx/>
              <a:buFont typeface="Wingdings" panose="05000000000000000000" pitchFamily="2" charset="2"/>
              <a:buChar char="q"/>
            </a:pPr>
            <a:endParaRPr lang="en-US" sz="2400" dirty="0">
              <a:latin typeface="Calibri" panose="020F0502020204030204" pitchFamily="34" charset="0"/>
              <a:cs typeface="Arial" pitchFamily="34" charset="0"/>
            </a:endParaRPr>
          </a:p>
          <a:p>
            <a:pPr marL="109537" indent="0">
              <a:buClrTx/>
              <a:buNone/>
            </a:pPr>
            <a:r>
              <a:rPr lang="en-US" sz="2400" dirty="0">
                <a:latin typeface="Calibri" panose="020F0502020204030204" pitchFamily="34" charset="0"/>
                <a:cs typeface="Arial" pitchFamily="34" charset="0"/>
              </a:rPr>
              <a:t>	</a:t>
            </a:r>
            <a:br>
              <a:rPr lang="en-US" sz="2400" dirty="0">
                <a:latin typeface="Calibri" panose="020F0502020204030204" pitchFamily="34" charset="0"/>
                <a:cs typeface="Arial" pitchFamily="34" charset="0"/>
              </a:rPr>
            </a:br>
            <a:endParaRPr lang="en-US" sz="2400" i="1" dirty="0">
              <a:latin typeface="Calibri" panose="020F0502020204030204" pitchFamily="34" charset="0"/>
              <a:cs typeface="Arial" pitchFamily="34" charset="0"/>
            </a:endParaRPr>
          </a:p>
          <a:p>
            <a:pPr marL="392113" lvl="1" indent="0">
              <a:buClrTx/>
              <a:buNone/>
            </a:pPr>
            <a:r>
              <a:rPr lang="en-US" sz="2000" dirty="0">
                <a:latin typeface="Calibri" panose="020F0502020204030204" pitchFamily="34" charset="0"/>
                <a:cs typeface="Arial" pitchFamily="34" charset="0"/>
              </a:rPr>
              <a:t>	</a:t>
            </a:r>
            <a:r>
              <a:rPr lang="en-US" sz="2000" b="1" dirty="0">
                <a:latin typeface="Calibri" panose="020F0502020204030204" pitchFamily="34" charset="0"/>
                <a:cs typeface="Arial" pitchFamily="34" charset="0"/>
              </a:rPr>
              <a:t>	</a:t>
            </a:r>
            <a:endParaRPr lang="en-US" sz="2000" dirty="0">
              <a:latin typeface="Calibri" panose="020F0502020204030204" pitchFamily="34" charset="0"/>
              <a:cs typeface="Arial" pitchFamily="34" charset="0"/>
            </a:endParaRPr>
          </a:p>
          <a:p>
            <a:pPr marL="392113" lvl="1" indent="0">
              <a:buNone/>
            </a:pPr>
            <a:endParaRPr lang="en-US" sz="2400" dirty="0">
              <a:latin typeface="Calibri" panose="020F0502020204030204" pitchFamily="34" charset="0"/>
            </a:endParaRPr>
          </a:p>
          <a:p>
            <a:pPr lvl="1"/>
            <a:endParaRPr lang="en-US" sz="2000" dirty="0">
              <a:latin typeface="Calibri" panose="020F0502020204030204" pitchFamily="34" charset="0"/>
            </a:endParaRPr>
          </a:p>
        </p:txBody>
      </p:sp>
      <p:sp>
        <p:nvSpPr>
          <p:cNvPr id="8" name="Title 2"/>
          <p:cNvSpPr>
            <a:spLocks noGrp="1"/>
          </p:cNvSpPr>
          <p:nvPr>
            <p:ph type="title"/>
          </p:nvPr>
        </p:nvSpPr>
        <p:spPr>
          <a:xfrm>
            <a:off x="124085" y="246287"/>
            <a:ext cx="6734320" cy="726141"/>
          </a:xfrm>
        </p:spPr>
        <p:txBody>
          <a:bodyPr/>
          <a:lstStyle/>
          <a:p>
            <a:r>
              <a:rPr lang="en-US" sz="3600" dirty="0">
                <a:solidFill>
                  <a:srgbClr val="1B489B"/>
                </a:solidFill>
              </a:rPr>
              <a:t>NEXT STEPS - PRELIMINARY</a:t>
            </a:r>
          </a:p>
        </p:txBody>
      </p:sp>
      <p:pic>
        <p:nvPicPr>
          <p:cNvPr id="2" name="Picture 1">
            <a:extLst>
              <a:ext uri="{FF2B5EF4-FFF2-40B4-BE49-F238E27FC236}">
                <a16:creationId xmlns:a16="http://schemas.microsoft.com/office/drawing/2014/main" id="{ACB6F7D6-21C6-455F-ADBF-00C46D6D3307}"/>
              </a:ext>
            </a:extLst>
          </p:cNvPr>
          <p:cNvPicPr>
            <a:picLocks noChangeAspect="1"/>
          </p:cNvPicPr>
          <p:nvPr/>
        </p:nvPicPr>
        <p:blipFill>
          <a:blip r:embed="rId3"/>
          <a:stretch>
            <a:fillRect/>
          </a:stretch>
        </p:blipFill>
        <p:spPr>
          <a:xfrm>
            <a:off x="324057" y="2192594"/>
            <a:ext cx="8445805" cy="2487561"/>
          </a:xfrm>
          <a:prstGeom prst="rect">
            <a:avLst/>
          </a:prstGeom>
        </p:spPr>
      </p:pic>
    </p:spTree>
    <p:extLst>
      <p:ext uri="{BB962C8B-B14F-4D97-AF65-F5344CB8AC3E}">
        <p14:creationId xmlns:p14="http://schemas.microsoft.com/office/powerpoint/2010/main" val="42416285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0F7887F7-8814-480B-BECD-68366EE6FECC}" type="slidenum">
              <a:rPr lang="en-US" smtClean="0">
                <a:solidFill>
                  <a:prstClr val="black"/>
                </a:solidFill>
              </a:rPr>
              <a:pPr>
                <a:defRPr/>
              </a:pPr>
              <a:t>11</a:t>
            </a:fld>
            <a:endParaRPr lang="en-US">
              <a:solidFill>
                <a:prstClr val="black"/>
              </a:solidFill>
            </a:endParaRPr>
          </a:p>
        </p:txBody>
      </p:sp>
      <p:sp>
        <p:nvSpPr>
          <p:cNvPr id="6" name="Content Placeholder 1"/>
          <p:cNvSpPr txBox="1">
            <a:spLocks/>
          </p:cNvSpPr>
          <p:nvPr/>
        </p:nvSpPr>
        <p:spPr bwMode="auto">
          <a:xfrm>
            <a:off x="381000" y="1401053"/>
            <a:ext cx="7334250" cy="5474152"/>
          </a:xfrm>
          <a:prstGeom prst="rect">
            <a:avLst/>
          </a:prstGeom>
          <a:noFill/>
          <a:ln>
            <a:noFill/>
          </a:ln>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lstStyle>
          <a:p>
            <a:pPr>
              <a:buClrTx/>
              <a:buFont typeface="Wingdings" panose="05000000000000000000" pitchFamily="2" charset="2"/>
              <a:buChar char="q"/>
            </a:pPr>
            <a:r>
              <a:rPr lang="en-US" sz="2400" dirty="0">
                <a:latin typeface="Calibri" panose="020F0502020204030204" pitchFamily="34" charset="0"/>
              </a:rPr>
              <a:t>Superintendent Recommendations </a:t>
            </a:r>
            <a:br>
              <a:rPr lang="en-US" sz="2400" dirty="0">
                <a:latin typeface="Calibri" panose="020F0502020204030204" pitchFamily="34" charset="0"/>
              </a:rPr>
            </a:br>
            <a:r>
              <a:rPr lang="en-US" sz="2400" dirty="0">
                <a:latin typeface="Calibri" panose="020F0502020204030204" pitchFamily="34" charset="0"/>
              </a:rPr>
              <a:t>	</a:t>
            </a:r>
            <a:r>
              <a:rPr lang="en-US" sz="2000" b="1" dirty="0">
                <a:latin typeface="Calibri" panose="020F0502020204030204" pitchFamily="34" charset="0"/>
                <a:cs typeface="Arial" pitchFamily="34" charset="0"/>
              </a:rPr>
              <a:t>Board Meeting – March 24, 2020</a:t>
            </a:r>
            <a:r>
              <a:rPr lang="en-US" sz="2400" dirty="0">
                <a:latin typeface="Calibri" panose="020F0502020204030204" pitchFamily="34" charset="0"/>
              </a:rPr>
              <a:t/>
            </a:r>
            <a:br>
              <a:rPr lang="en-US" sz="2400" dirty="0">
                <a:latin typeface="Calibri" panose="020F0502020204030204" pitchFamily="34" charset="0"/>
              </a:rPr>
            </a:br>
            <a:endParaRPr lang="en-US" sz="2400" dirty="0">
              <a:latin typeface="Calibri" panose="020F0502020204030204" pitchFamily="34" charset="0"/>
            </a:endParaRPr>
          </a:p>
          <a:p>
            <a:pPr>
              <a:buClrTx/>
              <a:buFont typeface="Wingdings" panose="05000000000000000000" pitchFamily="2" charset="2"/>
              <a:buChar char="q"/>
            </a:pPr>
            <a:r>
              <a:rPr lang="en-US" sz="2400" dirty="0">
                <a:latin typeface="Calibri" panose="020F0502020204030204" pitchFamily="34" charset="0"/>
              </a:rPr>
              <a:t>Public Listening Sessions </a:t>
            </a:r>
            <a:br>
              <a:rPr lang="en-US" sz="2400" dirty="0">
                <a:latin typeface="Calibri" panose="020F0502020204030204" pitchFamily="34" charset="0"/>
              </a:rPr>
            </a:br>
            <a:r>
              <a:rPr lang="en-US" sz="2400" dirty="0">
                <a:latin typeface="Calibri" panose="020F0502020204030204" pitchFamily="34" charset="0"/>
              </a:rPr>
              <a:t>	</a:t>
            </a:r>
            <a:r>
              <a:rPr lang="en-US" sz="2000" b="1" dirty="0">
                <a:latin typeface="Calibri" panose="020F0502020204030204" pitchFamily="34" charset="0"/>
                <a:cs typeface="Arial" pitchFamily="34" charset="0"/>
              </a:rPr>
              <a:t>Board Meeting – March 31 &amp; April 2, 2020</a:t>
            </a:r>
            <a:br>
              <a:rPr lang="en-US" sz="2000" b="1" dirty="0">
                <a:latin typeface="Calibri" panose="020F0502020204030204" pitchFamily="34" charset="0"/>
                <a:cs typeface="Arial" pitchFamily="34" charset="0"/>
              </a:rPr>
            </a:br>
            <a:endParaRPr lang="en-US" sz="2400" dirty="0">
              <a:latin typeface="Calibri" panose="020F0502020204030204" pitchFamily="34" charset="0"/>
            </a:endParaRPr>
          </a:p>
          <a:p>
            <a:pPr>
              <a:buClrTx/>
              <a:buFont typeface="Wingdings" panose="05000000000000000000" pitchFamily="2" charset="2"/>
              <a:buChar char="q"/>
            </a:pPr>
            <a:r>
              <a:rPr lang="en-US" sz="2400" dirty="0">
                <a:latin typeface="Calibri" panose="020F0502020204030204" pitchFamily="34" charset="0"/>
              </a:rPr>
              <a:t>Proposed Budgets</a:t>
            </a:r>
          </a:p>
          <a:p>
            <a:pPr marL="109537" lvl="1" indent="0">
              <a:spcBef>
                <a:spcPts val="400"/>
              </a:spcBef>
              <a:buClrTx/>
              <a:buSzPct val="68000"/>
              <a:buNone/>
            </a:pPr>
            <a:r>
              <a:rPr lang="en-US" sz="1800" dirty="0">
                <a:latin typeface="Calibri" panose="020F0502020204030204" pitchFamily="34" charset="0"/>
              </a:rPr>
              <a:t>	</a:t>
            </a:r>
            <a:r>
              <a:rPr lang="en-US" sz="2000" b="1" dirty="0">
                <a:latin typeface="Calibri" panose="020F0502020204030204" pitchFamily="34" charset="0"/>
              </a:rPr>
              <a:t>Board Meeting – </a:t>
            </a:r>
            <a:r>
              <a:rPr lang="en-US" sz="2000" b="1" dirty="0">
                <a:latin typeface="Calibri" panose="020F0502020204030204" pitchFamily="34" charset="0"/>
                <a:cs typeface="Arial" pitchFamily="34" charset="0"/>
              </a:rPr>
              <a:t>June 9, 2020</a:t>
            </a:r>
          </a:p>
          <a:p>
            <a:pPr marL="109537" indent="0">
              <a:buClrTx/>
              <a:buNone/>
            </a:pPr>
            <a:endParaRPr lang="en-US" sz="1800" dirty="0">
              <a:latin typeface="Calibri" panose="020F0502020204030204" pitchFamily="34" charset="0"/>
            </a:endParaRPr>
          </a:p>
          <a:p>
            <a:pPr>
              <a:buClrTx/>
              <a:buFont typeface="Wingdings" panose="05000000000000000000" pitchFamily="2" charset="2"/>
              <a:buChar char="q"/>
            </a:pPr>
            <a:r>
              <a:rPr lang="en-US" sz="2400" dirty="0">
                <a:latin typeface="Calibri" panose="020F0502020204030204" pitchFamily="34" charset="0"/>
              </a:rPr>
              <a:t>Budget Approval</a:t>
            </a:r>
            <a:endParaRPr lang="en-US" sz="1800" dirty="0">
              <a:latin typeface="Calibri" panose="020F0502020204030204" pitchFamily="34" charset="0"/>
            </a:endParaRPr>
          </a:p>
          <a:p>
            <a:pPr marL="109537" lvl="1" indent="0">
              <a:spcBef>
                <a:spcPts val="400"/>
              </a:spcBef>
              <a:buClrTx/>
              <a:buSzPct val="68000"/>
              <a:buNone/>
            </a:pPr>
            <a:r>
              <a:rPr lang="en-US" sz="2400" dirty="0">
                <a:latin typeface="Calibri" panose="020F0502020204030204" pitchFamily="34" charset="0"/>
              </a:rPr>
              <a:t>	</a:t>
            </a:r>
            <a:r>
              <a:rPr lang="en-US" sz="2000" b="1" dirty="0">
                <a:latin typeface="Calibri" panose="020F0502020204030204" pitchFamily="34" charset="0"/>
              </a:rPr>
              <a:t>Board Meeting – </a:t>
            </a:r>
            <a:r>
              <a:rPr lang="en-US" sz="2000" b="1" dirty="0">
                <a:latin typeface="Calibri" panose="020F0502020204030204" pitchFamily="34" charset="0"/>
                <a:cs typeface="Arial" pitchFamily="34" charset="0"/>
              </a:rPr>
              <a:t>June 23, 2020</a:t>
            </a:r>
          </a:p>
          <a:p>
            <a:pPr marL="392113" lvl="1" indent="0">
              <a:buNone/>
            </a:pPr>
            <a:endParaRPr lang="en-US" sz="2000" dirty="0">
              <a:latin typeface="Calibri" panose="020F0502020204030204" pitchFamily="34" charset="0"/>
            </a:endParaRPr>
          </a:p>
          <a:p>
            <a:pPr marL="392113" lvl="1" indent="0">
              <a:buNone/>
            </a:pPr>
            <a:endParaRPr lang="en-US" sz="2400" dirty="0">
              <a:latin typeface="Calibri" panose="020F0502020204030204" pitchFamily="34" charset="0"/>
            </a:endParaRPr>
          </a:p>
          <a:p>
            <a:pPr lvl="1"/>
            <a:endParaRPr lang="en-US" sz="2000" dirty="0">
              <a:latin typeface="Calibri" panose="020F0502020204030204" pitchFamily="34" charset="0"/>
            </a:endParaRPr>
          </a:p>
        </p:txBody>
      </p:sp>
      <p:sp>
        <p:nvSpPr>
          <p:cNvPr id="8" name="Title 2"/>
          <p:cNvSpPr>
            <a:spLocks noGrp="1"/>
          </p:cNvSpPr>
          <p:nvPr>
            <p:ph type="title"/>
          </p:nvPr>
        </p:nvSpPr>
        <p:spPr>
          <a:xfrm>
            <a:off x="124085" y="179612"/>
            <a:ext cx="6734320" cy="726141"/>
          </a:xfrm>
        </p:spPr>
        <p:txBody>
          <a:bodyPr/>
          <a:lstStyle/>
          <a:p>
            <a:r>
              <a:rPr lang="en-US" sz="3600" dirty="0">
                <a:solidFill>
                  <a:srgbClr val="1B489B"/>
                </a:solidFill>
              </a:rPr>
              <a:t>NEXT STEPS - PRELIMINARY</a:t>
            </a:r>
          </a:p>
        </p:txBody>
      </p:sp>
    </p:spTree>
    <p:extLst>
      <p:ext uri="{BB962C8B-B14F-4D97-AF65-F5344CB8AC3E}">
        <p14:creationId xmlns:p14="http://schemas.microsoft.com/office/powerpoint/2010/main" val="639915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2364823"/>
            <a:ext cx="6096000" cy="726141"/>
          </a:xfrm>
        </p:spPr>
        <p:txBody>
          <a:bodyPr/>
          <a:lstStyle/>
          <a:p>
            <a:pPr algn="ctr"/>
            <a:r>
              <a:rPr lang="en-US" dirty="0">
                <a:solidFill>
                  <a:srgbClr val="1A2D70"/>
                </a:solidFill>
                <a:effectLst/>
              </a:rPr>
              <a:t/>
            </a:r>
            <a:br>
              <a:rPr lang="en-US" dirty="0">
                <a:solidFill>
                  <a:srgbClr val="1A2D70"/>
                </a:solidFill>
                <a:effectLst/>
              </a:rPr>
            </a:br>
            <a:r>
              <a:rPr lang="en-US" dirty="0">
                <a:solidFill>
                  <a:srgbClr val="1A2D70"/>
                </a:solidFill>
                <a:effectLst/>
              </a:rPr>
              <a:t/>
            </a:r>
            <a:br>
              <a:rPr lang="en-US" dirty="0">
                <a:solidFill>
                  <a:srgbClr val="1A2D70"/>
                </a:solidFill>
                <a:effectLst/>
              </a:rPr>
            </a:br>
            <a:r>
              <a:rPr lang="en-US" sz="3600" dirty="0">
                <a:solidFill>
                  <a:srgbClr val="1A2D70"/>
                </a:solidFill>
                <a:effectLst/>
              </a:rPr>
              <a:t/>
            </a:r>
            <a:br>
              <a:rPr lang="en-US" sz="3600" dirty="0">
                <a:solidFill>
                  <a:srgbClr val="1A2D70"/>
                </a:solidFill>
                <a:effectLst/>
              </a:rPr>
            </a:br>
            <a:r>
              <a:rPr lang="en-US" dirty="0">
                <a:solidFill>
                  <a:srgbClr val="1A2D70"/>
                </a:solidFill>
                <a:effectLst/>
              </a:rPr>
              <a:t/>
            </a:r>
            <a:br>
              <a:rPr lang="en-US" dirty="0">
                <a:solidFill>
                  <a:srgbClr val="1A2D70"/>
                </a:solidFill>
                <a:effectLst/>
              </a:rPr>
            </a:br>
            <a:r>
              <a:rPr lang="en-US" sz="4800" dirty="0">
                <a:solidFill>
                  <a:srgbClr val="1B489B"/>
                </a:solidFill>
              </a:rPr>
              <a:t>QUESTIONS?</a:t>
            </a:r>
          </a:p>
        </p:txBody>
      </p:sp>
      <p:sp>
        <p:nvSpPr>
          <p:cNvPr id="8"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A6470B4-D36A-4DBA-B8FC-D74732B04195}" type="datetime1">
              <a:rPr lang="en-US" smtClean="0"/>
              <a:pPr fontAlgn="base">
                <a:spcBef>
                  <a:spcPct val="0"/>
                </a:spcBef>
                <a:spcAft>
                  <a:spcPct val="0"/>
                </a:spcAft>
                <a:defRPr/>
              </a:pPr>
              <a:t>2/12/2020</a:t>
            </a:fld>
            <a:endParaRPr lang="en-US" dirty="0"/>
          </a:p>
        </p:txBody>
      </p:sp>
      <p:sp>
        <p:nvSpPr>
          <p:cNvPr id="9" name="Slide Number Placeholder 4"/>
          <p:cNvSpPr>
            <a:spLocks noGrp="1"/>
          </p:cNvSpPr>
          <p:nvPr>
            <p:ph type="sldNum" sz="quarter" idx="4294967295"/>
          </p:nvPr>
        </p:nvSpPr>
        <p:spPr bwMode="auto">
          <a:xfrm>
            <a:off x="0" y="6154738"/>
            <a:ext cx="4572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19E90021-D88B-42F3-9C16-56695A3B7FB4}" type="slidenum">
              <a:rPr lang="en-US" smtClean="0"/>
              <a:pPr fontAlgn="base">
                <a:spcBef>
                  <a:spcPct val="0"/>
                </a:spcBef>
                <a:spcAft>
                  <a:spcPct val="0"/>
                </a:spcAft>
                <a:defRPr/>
              </a:pPr>
              <a:t>12</a:t>
            </a:fld>
            <a:endParaRPr lang="en-US" dirty="0"/>
          </a:p>
        </p:txBody>
      </p:sp>
      <p:sp>
        <p:nvSpPr>
          <p:cNvPr id="10" name="Footer Placeholder 5"/>
          <p:cNvSpPr txBox="1">
            <a:spLocks/>
          </p:cNvSpPr>
          <p:nvPr/>
        </p:nvSpPr>
        <p:spPr bwMode="auto">
          <a:xfrm>
            <a:off x="822325" y="5842000"/>
            <a:ext cx="2133600" cy="304800"/>
          </a:xfrm>
          <a:prstGeom prst="rect">
            <a:avLst/>
          </a:prstGeom>
          <a:ln>
            <a:miter lim="800000"/>
            <a:headEnd/>
            <a:tailEnd/>
          </a:ln>
        </p:spPr>
        <p:txBody>
          <a:bodyPr vert="horz" wrap="square" lIns="91440" tIns="45720" rIns="91440" bIns="45720" numCol="1" rtlCol="0" anchor="b" anchorCtr="0" compatLnSpc="1">
            <a:prstTxWarp prst="textNoShape">
              <a:avLst/>
            </a:prstTxWarp>
          </a:bodyPr>
          <a:lstStyle>
            <a:defPPr>
              <a:defRPr lang="en-US"/>
            </a:defPPr>
            <a:lvl1pPr algn="l" rtl="0" fontAlgn="auto">
              <a:spcBef>
                <a:spcPts val="0"/>
              </a:spcBef>
              <a:spcAft>
                <a:spcPts val="0"/>
              </a:spcAft>
              <a:defRPr sz="1600" b="0" i="0" kern="1200">
                <a:solidFill>
                  <a:schemeClr val="tx1">
                    <a:alpha val="60000"/>
                  </a:schemeClr>
                </a:solidFill>
                <a:effectLst/>
                <a:latin typeface="Calibri"/>
                <a:ea typeface="+mn-ea"/>
                <a:cs typeface="Calibri"/>
              </a:defRPr>
            </a:lvl1pPr>
            <a:lvl2pPr marL="4572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5pPr>
            <a:lvl6pPr marL="2286000" algn="l" defTabSz="457200" rtl="0" eaLnBrk="1" latinLnBrk="0" hangingPunct="1">
              <a:defRPr kern="1200">
                <a:solidFill>
                  <a:schemeClr val="tx1"/>
                </a:solidFill>
                <a:latin typeface="Palatino Linotype" charset="0"/>
                <a:ea typeface="ＭＳ Ｐゴシック" charset="0"/>
                <a:cs typeface="ＭＳ Ｐゴシック" charset="0"/>
              </a:defRPr>
            </a:lvl6pPr>
            <a:lvl7pPr marL="2743200" algn="l" defTabSz="457200" rtl="0" eaLnBrk="1" latinLnBrk="0" hangingPunct="1">
              <a:defRPr kern="1200">
                <a:solidFill>
                  <a:schemeClr val="tx1"/>
                </a:solidFill>
                <a:latin typeface="Palatino Linotype" charset="0"/>
                <a:ea typeface="ＭＳ Ｐゴシック" charset="0"/>
                <a:cs typeface="ＭＳ Ｐゴシック" charset="0"/>
              </a:defRPr>
            </a:lvl7pPr>
            <a:lvl8pPr marL="3200400" algn="l" defTabSz="457200" rtl="0" eaLnBrk="1" latinLnBrk="0" hangingPunct="1">
              <a:defRPr kern="1200">
                <a:solidFill>
                  <a:schemeClr val="tx1"/>
                </a:solidFill>
                <a:latin typeface="Palatino Linotype" charset="0"/>
                <a:ea typeface="ＭＳ Ｐゴシック" charset="0"/>
                <a:cs typeface="ＭＳ Ｐゴシック" charset="0"/>
              </a:defRPr>
            </a:lvl8pPr>
            <a:lvl9pPr marL="3657600" algn="l" defTabSz="457200" rtl="0" eaLnBrk="1" latinLnBrk="0" hangingPunct="1">
              <a:defRPr kern="1200">
                <a:solidFill>
                  <a:schemeClr val="tx1"/>
                </a:solidFill>
                <a:latin typeface="Palatino Linotype" charset="0"/>
                <a:ea typeface="ＭＳ Ｐゴシック" charset="0"/>
                <a:cs typeface="ＭＳ Ｐゴシック" charset="0"/>
              </a:defRPr>
            </a:lvl9pPr>
          </a:lstStyle>
          <a:p>
            <a:pPr fontAlgn="base">
              <a:spcBef>
                <a:spcPct val="0"/>
              </a:spcBef>
              <a:spcAft>
                <a:spcPct val="0"/>
              </a:spcAft>
              <a:defRPr/>
            </a:pPr>
            <a:r>
              <a:rPr lang="en-US" dirty="0"/>
              <a:t>St. Louis Public Schools</a:t>
            </a:r>
          </a:p>
        </p:txBody>
      </p:sp>
    </p:spTree>
    <p:extLst>
      <p:ext uri="{BB962C8B-B14F-4D97-AF65-F5344CB8AC3E}">
        <p14:creationId xmlns:p14="http://schemas.microsoft.com/office/powerpoint/2010/main" val="3627340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596265" y="194084"/>
            <a:ext cx="6096000" cy="726141"/>
          </a:xfrm>
          <a:prstGeom prst="rect">
            <a:avLst/>
          </a:prstGeom>
        </p:spPr>
        <p:txBody>
          <a:bodyPr vert="horz" lIns="91440" tIns="45720" rIns="91440" bIns="45720" rtlCol="0" anchor="b">
            <a:noAutofit/>
          </a:bodyPr>
          <a:lstStyle>
            <a:lvl1pPr algn="l" rtl="0" eaLnBrk="1" fontAlgn="base" hangingPunct="1">
              <a:spcBef>
                <a:spcPct val="0"/>
              </a:spcBef>
              <a:spcAft>
                <a:spcPct val="0"/>
              </a:spcAft>
              <a:defRPr sz="4900" b="1" kern="1200">
                <a:solidFill>
                  <a:srgbClr val="4A66AC"/>
                </a:solidFill>
                <a:effectLst>
                  <a:outerShdw blurRad="38100" dist="38100" dir="2700000" algn="tl">
                    <a:srgbClr val="000000">
                      <a:alpha val="43137"/>
                    </a:srgbClr>
                  </a:outerShdw>
                </a:effectLst>
                <a:latin typeface="Calibri"/>
                <a:ea typeface="ＭＳ Ｐゴシック" charset="0"/>
                <a:cs typeface="Calibri"/>
              </a:defRPr>
            </a:lvl1pPr>
            <a:lvl2pPr algn="l" rtl="0" eaLnBrk="1" fontAlgn="base" hangingPunct="1">
              <a:spcBef>
                <a:spcPct val="0"/>
              </a:spcBef>
              <a:spcAft>
                <a:spcPct val="0"/>
              </a:spcAft>
              <a:defRPr sz="4900" b="1">
                <a:solidFill>
                  <a:srgbClr val="4A66AC"/>
                </a:solidFill>
                <a:latin typeface="Calibri" charset="0"/>
                <a:ea typeface="ＭＳ Ｐゴシック" charset="0"/>
              </a:defRPr>
            </a:lvl2pPr>
            <a:lvl3pPr algn="l" rtl="0" eaLnBrk="1" fontAlgn="base" hangingPunct="1">
              <a:spcBef>
                <a:spcPct val="0"/>
              </a:spcBef>
              <a:spcAft>
                <a:spcPct val="0"/>
              </a:spcAft>
              <a:defRPr sz="4900" b="1">
                <a:solidFill>
                  <a:srgbClr val="4A66AC"/>
                </a:solidFill>
                <a:latin typeface="Calibri" charset="0"/>
                <a:ea typeface="ＭＳ Ｐゴシック" charset="0"/>
              </a:defRPr>
            </a:lvl3pPr>
            <a:lvl4pPr algn="l" rtl="0" eaLnBrk="1" fontAlgn="base" hangingPunct="1">
              <a:spcBef>
                <a:spcPct val="0"/>
              </a:spcBef>
              <a:spcAft>
                <a:spcPct val="0"/>
              </a:spcAft>
              <a:defRPr sz="4900" b="1">
                <a:solidFill>
                  <a:srgbClr val="4A66AC"/>
                </a:solidFill>
                <a:latin typeface="Calibri" charset="0"/>
                <a:ea typeface="ＭＳ Ｐゴシック" charset="0"/>
              </a:defRPr>
            </a:lvl4pPr>
            <a:lvl5pPr algn="l" rtl="0" eaLnBrk="1" fontAlgn="base" hangingPunct="1">
              <a:spcBef>
                <a:spcPct val="0"/>
              </a:spcBef>
              <a:spcAft>
                <a:spcPct val="0"/>
              </a:spcAft>
              <a:defRPr sz="4900" b="1">
                <a:solidFill>
                  <a:srgbClr val="4A66AC"/>
                </a:solidFill>
                <a:latin typeface="Calibri" charset="0"/>
                <a:ea typeface="ＭＳ Ｐゴシック"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dirty="0">
                <a:solidFill>
                  <a:srgbClr val="1B489B"/>
                </a:solidFill>
              </a:rPr>
              <a:t>FINANCIAL OBJECTIVES</a:t>
            </a:r>
          </a:p>
        </p:txBody>
      </p:sp>
      <p:sp>
        <p:nvSpPr>
          <p:cNvPr id="6" name="Content Placeholder 1"/>
          <p:cNvSpPr>
            <a:spLocks noGrp="1"/>
          </p:cNvSpPr>
          <p:nvPr>
            <p:ph idx="1"/>
          </p:nvPr>
        </p:nvSpPr>
        <p:spPr>
          <a:xfrm>
            <a:off x="962025" y="1199504"/>
            <a:ext cx="7267575" cy="5328520"/>
          </a:xfrm>
        </p:spPr>
        <p:txBody>
          <a:bodyPr>
            <a:normAutofit/>
          </a:bodyPr>
          <a:lstStyle/>
          <a:p>
            <a:pPr marL="361632" indent="-342900">
              <a:spcAft>
                <a:spcPts val="600"/>
              </a:spcAft>
              <a:buFont typeface="Wingdings" panose="05000000000000000000" pitchFamily="2" charset="2"/>
              <a:buChar char="q"/>
            </a:pPr>
            <a:r>
              <a:rPr lang="en-US" sz="2600" dirty="0"/>
              <a:t>Maintain Full Accreditation</a:t>
            </a:r>
          </a:p>
          <a:p>
            <a:pPr marL="361632" indent="-342900">
              <a:spcAft>
                <a:spcPts val="600"/>
              </a:spcAft>
              <a:buFont typeface="Wingdings" panose="05000000000000000000" pitchFamily="2" charset="2"/>
              <a:buChar char="q"/>
            </a:pPr>
            <a:r>
              <a:rPr lang="en-US" sz="2600" dirty="0"/>
              <a:t>Align resources to support the District’s Transformation Plan 3.0 Five Pillars</a:t>
            </a:r>
          </a:p>
          <a:p>
            <a:pPr marL="841375" lvl="1" indent="-457200">
              <a:spcBef>
                <a:spcPts val="0"/>
              </a:spcBef>
              <a:buFont typeface="+mj-lt"/>
              <a:buAutoNum type="arabicPeriod"/>
            </a:pPr>
            <a:r>
              <a:rPr lang="en-US" sz="2000" dirty="0"/>
              <a:t>excellent schools</a:t>
            </a:r>
          </a:p>
          <a:p>
            <a:pPr marL="841375" lvl="1" indent="-457200">
              <a:spcBef>
                <a:spcPts val="0"/>
              </a:spcBef>
              <a:buFont typeface="+mj-lt"/>
              <a:buAutoNum type="arabicPeriod"/>
            </a:pPr>
            <a:r>
              <a:rPr lang="en-US" sz="2000" dirty="0"/>
              <a:t>fairness and equity</a:t>
            </a:r>
          </a:p>
          <a:p>
            <a:pPr marL="841375" lvl="1" indent="-457200">
              <a:spcBef>
                <a:spcPts val="0"/>
              </a:spcBef>
              <a:buFont typeface="+mj-lt"/>
              <a:buAutoNum type="arabicPeriod"/>
            </a:pPr>
            <a:r>
              <a:rPr lang="en-US" sz="2000" dirty="0"/>
              <a:t>culturally responsive learning environments</a:t>
            </a:r>
          </a:p>
          <a:p>
            <a:pPr marL="841375" lvl="1" indent="-457200">
              <a:spcBef>
                <a:spcPts val="0"/>
              </a:spcBef>
              <a:buFont typeface="+mj-lt"/>
              <a:buAutoNum type="arabicPeriod"/>
            </a:pPr>
            <a:r>
              <a:rPr lang="en-US" sz="2000" dirty="0"/>
              <a:t>reading and succeeding</a:t>
            </a:r>
          </a:p>
          <a:p>
            <a:pPr marL="841375" lvl="1" indent="-457200">
              <a:spcBef>
                <a:spcPts val="0"/>
              </a:spcBef>
              <a:buFont typeface="+mj-lt"/>
              <a:buAutoNum type="arabicPeriod"/>
            </a:pPr>
            <a:r>
              <a:rPr lang="en-US" sz="2000" dirty="0"/>
              <a:t>community partnerships</a:t>
            </a:r>
            <a:endParaRPr lang="en-US" sz="2400" dirty="0"/>
          </a:p>
          <a:p>
            <a:pPr marL="361632" indent="-342900">
              <a:spcAft>
                <a:spcPts val="600"/>
              </a:spcAft>
              <a:buFont typeface="Wingdings" panose="05000000000000000000" pitchFamily="2" charset="2"/>
              <a:buChar char="q"/>
            </a:pPr>
            <a:r>
              <a:rPr lang="en-US" sz="2600" dirty="0"/>
              <a:t>Build financial stability with a minimum 10% fund balance target per board policy</a:t>
            </a:r>
          </a:p>
          <a:p>
            <a:pPr marL="361632" indent="-342900">
              <a:spcAft>
                <a:spcPts val="600"/>
              </a:spcAft>
              <a:buFont typeface="Wingdings" panose="05000000000000000000" pitchFamily="2" charset="2"/>
              <a:buChar char="q"/>
            </a:pPr>
            <a:r>
              <a:rPr lang="en-US" sz="2600" dirty="0"/>
              <a:t>Reinforce a culture of high expectations and accountability </a:t>
            </a:r>
          </a:p>
        </p:txBody>
      </p:sp>
      <p:sp>
        <p:nvSpPr>
          <p:cNvPr id="7"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A6470B4-D36A-4DBA-B8FC-D74732B04195}" type="datetime1">
              <a:rPr lang="en-US" smtClean="0"/>
              <a:pPr fontAlgn="base">
                <a:spcBef>
                  <a:spcPct val="0"/>
                </a:spcBef>
                <a:spcAft>
                  <a:spcPct val="0"/>
                </a:spcAft>
                <a:defRPr/>
              </a:pPr>
              <a:t>2/12/2020</a:t>
            </a:fld>
            <a:endParaRPr lang="en-US" dirty="0"/>
          </a:p>
        </p:txBody>
      </p:sp>
      <p:sp>
        <p:nvSpPr>
          <p:cNvPr id="8" name="Slide Number Placeholder 4"/>
          <p:cNvSpPr>
            <a:spLocks noGrp="1"/>
          </p:cNvSpPr>
          <p:nvPr>
            <p:ph type="sldNum" sz="quarter" idx="4294967295"/>
          </p:nvPr>
        </p:nvSpPr>
        <p:spPr bwMode="auto">
          <a:xfrm>
            <a:off x="0" y="6154738"/>
            <a:ext cx="4572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19E90021-D88B-42F3-9C16-56695A3B7FB4}" type="slidenum">
              <a:rPr lang="en-US" smtClean="0"/>
              <a:pPr fontAlgn="base">
                <a:spcBef>
                  <a:spcPct val="0"/>
                </a:spcBef>
                <a:spcAft>
                  <a:spcPct val="0"/>
                </a:spcAft>
                <a:defRPr/>
              </a:pPr>
              <a:t>2</a:t>
            </a:fld>
            <a:endParaRPr lang="en-US" dirty="0"/>
          </a:p>
        </p:txBody>
      </p:sp>
      <p:sp>
        <p:nvSpPr>
          <p:cNvPr id="9" name="Footer Placeholder 5"/>
          <p:cNvSpPr txBox="1">
            <a:spLocks/>
          </p:cNvSpPr>
          <p:nvPr/>
        </p:nvSpPr>
        <p:spPr bwMode="auto">
          <a:xfrm>
            <a:off x="6950075" y="5849938"/>
            <a:ext cx="2133600" cy="304800"/>
          </a:xfrm>
          <a:prstGeom prst="rect">
            <a:avLst/>
          </a:prstGeom>
          <a:ln>
            <a:miter lim="800000"/>
            <a:headEnd/>
            <a:tailEnd/>
          </a:ln>
        </p:spPr>
        <p:txBody>
          <a:bodyPr vert="horz" wrap="square" lIns="91440" tIns="45720" rIns="91440" bIns="45720" numCol="1" rtlCol="0" anchor="b" anchorCtr="0" compatLnSpc="1">
            <a:prstTxWarp prst="textNoShape">
              <a:avLst/>
            </a:prstTxWarp>
          </a:bodyPr>
          <a:lstStyle>
            <a:defPPr>
              <a:defRPr lang="en-US"/>
            </a:defPPr>
            <a:lvl1pPr algn="l" rtl="0" fontAlgn="auto">
              <a:spcBef>
                <a:spcPts val="0"/>
              </a:spcBef>
              <a:spcAft>
                <a:spcPts val="0"/>
              </a:spcAft>
              <a:defRPr sz="1600" b="0" i="0" kern="1200">
                <a:solidFill>
                  <a:schemeClr val="tx1">
                    <a:alpha val="60000"/>
                  </a:schemeClr>
                </a:solidFill>
                <a:effectLst/>
                <a:latin typeface="Calibri"/>
                <a:ea typeface="+mn-ea"/>
                <a:cs typeface="Calibri"/>
              </a:defRPr>
            </a:lvl1pPr>
            <a:lvl2pPr marL="4572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5pPr>
            <a:lvl6pPr marL="2286000" algn="l" defTabSz="457200" rtl="0" eaLnBrk="1" latinLnBrk="0" hangingPunct="1">
              <a:defRPr kern="1200">
                <a:solidFill>
                  <a:schemeClr val="tx1"/>
                </a:solidFill>
                <a:latin typeface="Palatino Linotype" charset="0"/>
                <a:ea typeface="ＭＳ Ｐゴシック" charset="0"/>
                <a:cs typeface="ＭＳ Ｐゴシック" charset="0"/>
              </a:defRPr>
            </a:lvl6pPr>
            <a:lvl7pPr marL="2743200" algn="l" defTabSz="457200" rtl="0" eaLnBrk="1" latinLnBrk="0" hangingPunct="1">
              <a:defRPr kern="1200">
                <a:solidFill>
                  <a:schemeClr val="tx1"/>
                </a:solidFill>
                <a:latin typeface="Palatino Linotype" charset="0"/>
                <a:ea typeface="ＭＳ Ｐゴシック" charset="0"/>
                <a:cs typeface="ＭＳ Ｐゴシック" charset="0"/>
              </a:defRPr>
            </a:lvl7pPr>
            <a:lvl8pPr marL="3200400" algn="l" defTabSz="457200" rtl="0" eaLnBrk="1" latinLnBrk="0" hangingPunct="1">
              <a:defRPr kern="1200">
                <a:solidFill>
                  <a:schemeClr val="tx1"/>
                </a:solidFill>
                <a:latin typeface="Palatino Linotype" charset="0"/>
                <a:ea typeface="ＭＳ Ｐゴシック" charset="0"/>
                <a:cs typeface="ＭＳ Ｐゴシック" charset="0"/>
              </a:defRPr>
            </a:lvl8pPr>
            <a:lvl9pPr marL="3657600" algn="l" defTabSz="457200" rtl="0" eaLnBrk="1" latinLnBrk="0" hangingPunct="1">
              <a:defRPr kern="1200">
                <a:solidFill>
                  <a:schemeClr val="tx1"/>
                </a:solidFill>
                <a:latin typeface="Palatino Linotype" charset="0"/>
                <a:ea typeface="ＭＳ Ｐゴシック" charset="0"/>
                <a:cs typeface="ＭＳ Ｐゴシック" charset="0"/>
              </a:defRPr>
            </a:lvl9pPr>
          </a:lstStyle>
          <a:p>
            <a:pPr fontAlgn="base">
              <a:spcBef>
                <a:spcPct val="0"/>
              </a:spcBef>
              <a:spcAft>
                <a:spcPct val="0"/>
              </a:spcAft>
              <a:defRPr/>
            </a:pPr>
            <a:r>
              <a:rPr lang="en-US" dirty="0"/>
              <a:t>St. Louis Public Schools</a:t>
            </a:r>
          </a:p>
        </p:txBody>
      </p:sp>
    </p:spTree>
    <p:extLst>
      <p:ext uri="{BB962C8B-B14F-4D97-AF65-F5344CB8AC3E}">
        <p14:creationId xmlns:p14="http://schemas.microsoft.com/office/powerpoint/2010/main" val="38463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777240" y="536984"/>
            <a:ext cx="6614160" cy="726141"/>
          </a:xfrm>
          <a:prstGeom prst="rect">
            <a:avLst/>
          </a:prstGeom>
        </p:spPr>
        <p:txBody>
          <a:bodyPr vert="horz" lIns="91440" tIns="45720" rIns="91440" bIns="45720" rtlCol="0" anchor="b">
            <a:noAutofit/>
          </a:bodyPr>
          <a:lstStyle>
            <a:lvl1pPr algn="l" rtl="0" eaLnBrk="1" fontAlgn="base" hangingPunct="1">
              <a:spcBef>
                <a:spcPct val="0"/>
              </a:spcBef>
              <a:spcAft>
                <a:spcPct val="0"/>
              </a:spcAft>
              <a:defRPr sz="4900" b="1" kern="1200">
                <a:solidFill>
                  <a:srgbClr val="4A66AC"/>
                </a:solidFill>
                <a:effectLst>
                  <a:outerShdw blurRad="38100" dist="38100" dir="2700000" algn="tl">
                    <a:srgbClr val="000000">
                      <a:alpha val="43137"/>
                    </a:srgbClr>
                  </a:outerShdw>
                </a:effectLst>
                <a:latin typeface="Calibri"/>
                <a:ea typeface="ＭＳ Ｐゴシック" charset="0"/>
                <a:cs typeface="Calibri"/>
              </a:defRPr>
            </a:lvl1pPr>
            <a:lvl2pPr algn="l" rtl="0" eaLnBrk="1" fontAlgn="base" hangingPunct="1">
              <a:spcBef>
                <a:spcPct val="0"/>
              </a:spcBef>
              <a:spcAft>
                <a:spcPct val="0"/>
              </a:spcAft>
              <a:defRPr sz="4900" b="1">
                <a:solidFill>
                  <a:srgbClr val="4A66AC"/>
                </a:solidFill>
                <a:latin typeface="Calibri" charset="0"/>
                <a:ea typeface="ＭＳ Ｐゴシック" charset="0"/>
              </a:defRPr>
            </a:lvl2pPr>
            <a:lvl3pPr algn="l" rtl="0" eaLnBrk="1" fontAlgn="base" hangingPunct="1">
              <a:spcBef>
                <a:spcPct val="0"/>
              </a:spcBef>
              <a:spcAft>
                <a:spcPct val="0"/>
              </a:spcAft>
              <a:defRPr sz="4900" b="1">
                <a:solidFill>
                  <a:srgbClr val="4A66AC"/>
                </a:solidFill>
                <a:latin typeface="Calibri" charset="0"/>
                <a:ea typeface="ＭＳ Ｐゴシック" charset="0"/>
              </a:defRPr>
            </a:lvl3pPr>
            <a:lvl4pPr algn="l" rtl="0" eaLnBrk="1" fontAlgn="base" hangingPunct="1">
              <a:spcBef>
                <a:spcPct val="0"/>
              </a:spcBef>
              <a:spcAft>
                <a:spcPct val="0"/>
              </a:spcAft>
              <a:defRPr sz="4900" b="1">
                <a:solidFill>
                  <a:srgbClr val="4A66AC"/>
                </a:solidFill>
                <a:latin typeface="Calibri" charset="0"/>
                <a:ea typeface="ＭＳ Ｐゴシック" charset="0"/>
              </a:defRPr>
            </a:lvl4pPr>
            <a:lvl5pPr algn="l" rtl="0" eaLnBrk="1" fontAlgn="base" hangingPunct="1">
              <a:spcBef>
                <a:spcPct val="0"/>
              </a:spcBef>
              <a:spcAft>
                <a:spcPct val="0"/>
              </a:spcAft>
              <a:defRPr sz="4900" b="1">
                <a:solidFill>
                  <a:srgbClr val="4A66AC"/>
                </a:solidFill>
                <a:latin typeface="Calibri" charset="0"/>
                <a:ea typeface="ＭＳ Ｐゴシック"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dirty="0">
                <a:solidFill>
                  <a:srgbClr val="1B489B"/>
                </a:solidFill>
              </a:rPr>
              <a:t>AGENDA</a:t>
            </a:r>
          </a:p>
        </p:txBody>
      </p:sp>
      <p:sp>
        <p:nvSpPr>
          <p:cNvPr id="6" name="Content Placeholder 1"/>
          <p:cNvSpPr>
            <a:spLocks noGrp="1"/>
          </p:cNvSpPr>
          <p:nvPr>
            <p:ph idx="1"/>
          </p:nvPr>
        </p:nvSpPr>
        <p:spPr>
          <a:xfrm>
            <a:off x="962025" y="1847850"/>
            <a:ext cx="7267575" cy="4725498"/>
          </a:xfrm>
        </p:spPr>
        <p:txBody>
          <a:bodyPr>
            <a:noAutofit/>
          </a:bodyPr>
          <a:lstStyle/>
          <a:p>
            <a:pPr marL="18732" indent="0">
              <a:spcAft>
                <a:spcPts val="600"/>
              </a:spcAft>
              <a:buNone/>
            </a:pPr>
            <a:endParaRPr lang="en-US" sz="2400" dirty="0"/>
          </a:p>
          <a:p>
            <a:pPr marL="18732" indent="0">
              <a:spcAft>
                <a:spcPts val="600"/>
              </a:spcAft>
              <a:buNone/>
            </a:pPr>
            <a:endParaRPr lang="en-US" sz="2400" dirty="0"/>
          </a:p>
          <a:p>
            <a:pPr marL="18732" indent="0">
              <a:spcAft>
                <a:spcPts val="600"/>
              </a:spcAft>
              <a:buNone/>
            </a:pPr>
            <a:r>
              <a:rPr lang="en-US" sz="2400" dirty="0"/>
              <a:t/>
            </a:r>
            <a:br>
              <a:rPr lang="en-US" sz="2400" dirty="0"/>
            </a:br>
            <a:endParaRPr lang="en-US" sz="2400" dirty="0"/>
          </a:p>
          <a:p>
            <a:pPr marL="361632" indent="-342900">
              <a:spcAft>
                <a:spcPts val="600"/>
              </a:spcAft>
              <a:buFont typeface="Wingdings" panose="05000000000000000000" pitchFamily="2" charset="2"/>
              <a:buChar char="q"/>
            </a:pPr>
            <a:r>
              <a:rPr lang="en-US" sz="2800" dirty="0"/>
              <a:t>FY2019-20 – Quarter 2 results</a:t>
            </a:r>
          </a:p>
          <a:p>
            <a:pPr marL="361632" indent="-342900">
              <a:spcAft>
                <a:spcPts val="600"/>
              </a:spcAft>
              <a:buFont typeface="Wingdings" panose="05000000000000000000" pitchFamily="2" charset="2"/>
              <a:buChar char="q"/>
            </a:pPr>
            <a:r>
              <a:rPr lang="en-US" sz="2800" dirty="0"/>
              <a:t>FY2020-21 Preliminary Budgets</a:t>
            </a:r>
            <a:endParaRPr lang="en-US" sz="2200" dirty="0"/>
          </a:p>
          <a:p>
            <a:pPr marL="361632" indent="-342900">
              <a:spcAft>
                <a:spcPts val="600"/>
              </a:spcAft>
              <a:buFont typeface="Wingdings" panose="05000000000000000000" pitchFamily="2" charset="2"/>
              <a:buChar char="q"/>
            </a:pPr>
            <a:r>
              <a:rPr lang="en-US" sz="2800" dirty="0"/>
              <a:t>Financial Outlook</a:t>
            </a:r>
          </a:p>
          <a:p>
            <a:pPr marL="361632" indent="-342900">
              <a:spcAft>
                <a:spcPts val="600"/>
              </a:spcAft>
              <a:buFont typeface="Wingdings" panose="05000000000000000000" pitchFamily="2" charset="2"/>
              <a:buChar char="q"/>
            </a:pPr>
            <a:r>
              <a:rPr lang="en-US" sz="2800" dirty="0"/>
              <a:t>Next Steps</a:t>
            </a:r>
          </a:p>
          <a:p>
            <a:pPr marL="361632" indent="-342900">
              <a:spcAft>
                <a:spcPts val="600"/>
              </a:spcAft>
              <a:buFont typeface="Wingdings" panose="05000000000000000000" pitchFamily="2" charset="2"/>
              <a:buChar char="q"/>
            </a:pPr>
            <a:r>
              <a:rPr lang="en-US" sz="2800" dirty="0"/>
              <a:t>Questions</a:t>
            </a:r>
            <a:r>
              <a:rPr lang="en-US" sz="2400" dirty="0"/>
              <a:t/>
            </a:r>
            <a:br>
              <a:rPr lang="en-US" sz="2400" dirty="0"/>
            </a:br>
            <a:endParaRPr lang="en-US" sz="2400" dirty="0"/>
          </a:p>
          <a:p>
            <a:pPr marL="18732" indent="0">
              <a:spcAft>
                <a:spcPts val="600"/>
              </a:spcAft>
              <a:buNone/>
            </a:pPr>
            <a:r>
              <a:rPr lang="en-US" sz="2400" dirty="0"/>
              <a:t/>
            </a:r>
            <a:br>
              <a:rPr lang="en-US" sz="2400" dirty="0"/>
            </a:br>
            <a:endParaRPr lang="en-US" sz="2400" dirty="0"/>
          </a:p>
          <a:p>
            <a:pPr marL="18732" indent="0">
              <a:spcAft>
                <a:spcPts val="600"/>
              </a:spcAft>
              <a:buNone/>
            </a:pPr>
            <a:r>
              <a:rPr lang="en-US" sz="2400" dirty="0"/>
              <a:t/>
            </a:r>
            <a:br>
              <a:rPr lang="en-US" sz="2400" dirty="0"/>
            </a:br>
            <a:r>
              <a:rPr lang="en-US" sz="2400" dirty="0"/>
              <a:t/>
            </a:r>
            <a:br>
              <a:rPr lang="en-US" sz="2400" dirty="0"/>
            </a:br>
            <a:r>
              <a:rPr lang="en-US" sz="2400" dirty="0"/>
              <a:t> </a:t>
            </a:r>
            <a:br>
              <a:rPr lang="en-US" sz="2400" dirty="0"/>
            </a:br>
            <a:r>
              <a:rPr lang="en-US" sz="2400" dirty="0"/>
              <a:t> </a:t>
            </a:r>
          </a:p>
          <a:p>
            <a:pPr marL="361632" indent="-342900">
              <a:spcAft>
                <a:spcPts val="600"/>
              </a:spcAft>
              <a:buFont typeface="Wingdings" panose="05000000000000000000" pitchFamily="2" charset="2"/>
              <a:buChar char="q"/>
            </a:pPr>
            <a:endParaRPr lang="en-US" sz="2400" dirty="0"/>
          </a:p>
        </p:txBody>
      </p:sp>
      <p:sp>
        <p:nvSpPr>
          <p:cNvPr id="7"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A6470B4-D36A-4DBA-B8FC-D74732B04195}" type="datetime1">
              <a:rPr lang="en-US" smtClean="0"/>
              <a:pPr fontAlgn="base">
                <a:spcBef>
                  <a:spcPct val="0"/>
                </a:spcBef>
                <a:spcAft>
                  <a:spcPct val="0"/>
                </a:spcAft>
                <a:defRPr/>
              </a:pPr>
              <a:t>2/12/2020</a:t>
            </a:fld>
            <a:endParaRPr lang="en-US" dirty="0"/>
          </a:p>
        </p:txBody>
      </p:sp>
      <p:sp>
        <p:nvSpPr>
          <p:cNvPr id="8" name="Slide Number Placeholder 4"/>
          <p:cNvSpPr>
            <a:spLocks noGrp="1"/>
          </p:cNvSpPr>
          <p:nvPr>
            <p:ph type="sldNum" sz="quarter" idx="4294967295"/>
          </p:nvPr>
        </p:nvSpPr>
        <p:spPr bwMode="auto">
          <a:xfrm>
            <a:off x="0" y="6154738"/>
            <a:ext cx="4572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19E90021-D88B-42F3-9C16-56695A3B7FB4}" type="slidenum">
              <a:rPr lang="en-US" smtClean="0"/>
              <a:pPr fontAlgn="base">
                <a:spcBef>
                  <a:spcPct val="0"/>
                </a:spcBef>
                <a:spcAft>
                  <a:spcPct val="0"/>
                </a:spcAft>
                <a:defRPr/>
              </a:pPr>
              <a:t>3</a:t>
            </a:fld>
            <a:endParaRPr lang="en-US" dirty="0"/>
          </a:p>
        </p:txBody>
      </p:sp>
      <p:sp>
        <p:nvSpPr>
          <p:cNvPr id="9" name="Footer Placeholder 5"/>
          <p:cNvSpPr txBox="1">
            <a:spLocks/>
          </p:cNvSpPr>
          <p:nvPr/>
        </p:nvSpPr>
        <p:spPr bwMode="auto">
          <a:xfrm>
            <a:off x="822325" y="5842000"/>
            <a:ext cx="2133600" cy="304800"/>
          </a:xfrm>
          <a:prstGeom prst="rect">
            <a:avLst/>
          </a:prstGeom>
          <a:ln>
            <a:miter lim="800000"/>
            <a:headEnd/>
            <a:tailEnd/>
          </a:ln>
        </p:spPr>
        <p:txBody>
          <a:bodyPr vert="horz" wrap="square" lIns="91440" tIns="45720" rIns="91440" bIns="45720" numCol="1" rtlCol="0" anchor="b" anchorCtr="0" compatLnSpc="1">
            <a:prstTxWarp prst="textNoShape">
              <a:avLst/>
            </a:prstTxWarp>
          </a:bodyPr>
          <a:lstStyle>
            <a:defPPr>
              <a:defRPr lang="en-US"/>
            </a:defPPr>
            <a:lvl1pPr algn="l" rtl="0" fontAlgn="auto">
              <a:spcBef>
                <a:spcPts val="0"/>
              </a:spcBef>
              <a:spcAft>
                <a:spcPts val="0"/>
              </a:spcAft>
              <a:defRPr sz="1600" b="0" i="0" kern="1200">
                <a:solidFill>
                  <a:schemeClr val="tx1">
                    <a:alpha val="60000"/>
                  </a:schemeClr>
                </a:solidFill>
                <a:effectLst/>
                <a:latin typeface="Calibri"/>
                <a:ea typeface="+mn-ea"/>
                <a:cs typeface="Calibri"/>
              </a:defRPr>
            </a:lvl1pPr>
            <a:lvl2pPr marL="4572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5pPr>
            <a:lvl6pPr marL="2286000" algn="l" defTabSz="457200" rtl="0" eaLnBrk="1" latinLnBrk="0" hangingPunct="1">
              <a:defRPr kern="1200">
                <a:solidFill>
                  <a:schemeClr val="tx1"/>
                </a:solidFill>
                <a:latin typeface="Palatino Linotype" charset="0"/>
                <a:ea typeface="ＭＳ Ｐゴシック" charset="0"/>
                <a:cs typeface="ＭＳ Ｐゴシック" charset="0"/>
              </a:defRPr>
            </a:lvl6pPr>
            <a:lvl7pPr marL="2743200" algn="l" defTabSz="457200" rtl="0" eaLnBrk="1" latinLnBrk="0" hangingPunct="1">
              <a:defRPr kern="1200">
                <a:solidFill>
                  <a:schemeClr val="tx1"/>
                </a:solidFill>
                <a:latin typeface="Palatino Linotype" charset="0"/>
                <a:ea typeface="ＭＳ Ｐゴシック" charset="0"/>
                <a:cs typeface="ＭＳ Ｐゴシック" charset="0"/>
              </a:defRPr>
            </a:lvl7pPr>
            <a:lvl8pPr marL="3200400" algn="l" defTabSz="457200" rtl="0" eaLnBrk="1" latinLnBrk="0" hangingPunct="1">
              <a:defRPr kern="1200">
                <a:solidFill>
                  <a:schemeClr val="tx1"/>
                </a:solidFill>
                <a:latin typeface="Palatino Linotype" charset="0"/>
                <a:ea typeface="ＭＳ Ｐゴシック" charset="0"/>
                <a:cs typeface="ＭＳ Ｐゴシック" charset="0"/>
              </a:defRPr>
            </a:lvl8pPr>
            <a:lvl9pPr marL="3657600" algn="l" defTabSz="457200" rtl="0" eaLnBrk="1" latinLnBrk="0" hangingPunct="1">
              <a:defRPr kern="1200">
                <a:solidFill>
                  <a:schemeClr val="tx1"/>
                </a:solidFill>
                <a:latin typeface="Palatino Linotype" charset="0"/>
                <a:ea typeface="ＭＳ Ｐゴシック" charset="0"/>
                <a:cs typeface="ＭＳ Ｐゴシック" charset="0"/>
              </a:defRPr>
            </a:lvl9pPr>
          </a:lstStyle>
          <a:p>
            <a:pPr fontAlgn="base">
              <a:spcBef>
                <a:spcPct val="0"/>
              </a:spcBef>
              <a:spcAft>
                <a:spcPct val="0"/>
              </a:spcAft>
              <a:defRPr/>
            </a:pPr>
            <a:r>
              <a:rPr lang="en-US" dirty="0"/>
              <a:t>St. Louis Public Schools</a:t>
            </a:r>
          </a:p>
        </p:txBody>
      </p:sp>
    </p:spTree>
    <p:extLst>
      <p:ext uri="{BB962C8B-B14F-4D97-AF65-F5344CB8AC3E}">
        <p14:creationId xmlns:p14="http://schemas.microsoft.com/office/powerpoint/2010/main" val="641475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Title 2"/>
          <p:cNvSpPr>
            <a:spLocks noGrp="1"/>
          </p:cNvSpPr>
          <p:nvPr>
            <p:ph type="title"/>
          </p:nvPr>
        </p:nvSpPr>
        <p:spPr>
          <a:xfrm>
            <a:off x="243142" y="181643"/>
            <a:ext cx="8620125" cy="600740"/>
          </a:xfrm>
        </p:spPr>
        <p:txBody>
          <a:bodyPr>
            <a:noAutofit/>
          </a:bodyPr>
          <a:lstStyle/>
          <a:p>
            <a:r>
              <a:rPr lang="en-US" dirty="0">
                <a:solidFill>
                  <a:srgbClr val="1A2D70"/>
                </a:solidFill>
                <a:effectLst/>
              </a:rPr>
              <a:t/>
            </a:r>
            <a:br>
              <a:rPr lang="en-US" dirty="0">
                <a:solidFill>
                  <a:srgbClr val="1A2D70"/>
                </a:solidFill>
                <a:effectLst/>
              </a:rPr>
            </a:br>
            <a:r>
              <a:rPr lang="en-US" sz="3600" dirty="0">
                <a:solidFill>
                  <a:srgbClr val="1B489B"/>
                </a:solidFill>
              </a:rPr>
              <a:t>FY2019-2020 ALL FUNDS</a:t>
            </a:r>
          </a:p>
        </p:txBody>
      </p:sp>
      <p:sp>
        <p:nvSpPr>
          <p:cNvPr id="7" name="Date Placeholder 6"/>
          <p:cNvSpPr>
            <a:spLocks noGrp="1"/>
          </p:cNvSpPr>
          <p:nvPr>
            <p:ph type="dt" sz="half" idx="10"/>
          </p:nvPr>
        </p:nvSpPr>
        <p:spPr/>
        <p:txBody>
          <a:bodyPr/>
          <a:lstStyle/>
          <a:p>
            <a:pPr>
              <a:defRPr/>
            </a:pPr>
            <a:fld id="{FBA4D2F4-EF0B-4FCF-9873-3B1FE37F6060}" type="datetime1">
              <a:rPr lang="en-US" smtClean="0"/>
              <a:t>2/12/2020</a:t>
            </a:fld>
            <a:endParaRPr lang="en-US" dirty="0"/>
          </a:p>
        </p:txBody>
      </p:sp>
      <p:sp>
        <p:nvSpPr>
          <p:cNvPr id="12" name="Slide Number Placeholder 11"/>
          <p:cNvSpPr>
            <a:spLocks noGrp="1"/>
          </p:cNvSpPr>
          <p:nvPr>
            <p:ph type="sldNum" sz="quarter" idx="4294967295"/>
          </p:nvPr>
        </p:nvSpPr>
        <p:spPr>
          <a:xfrm>
            <a:off x="0" y="6154738"/>
            <a:ext cx="4572000" cy="365125"/>
          </a:xfrm>
        </p:spPr>
        <p:txBody>
          <a:bodyPr>
            <a:normAutofit/>
          </a:bodyPr>
          <a:lstStyle/>
          <a:p>
            <a:pPr>
              <a:defRPr/>
            </a:pPr>
            <a:fld id="{64338AF6-B657-44F6-A6BA-FEFBC25F5D75}" type="slidenum">
              <a:rPr lang="en-US" smtClean="0"/>
              <a:pPr>
                <a:defRPr/>
              </a:pPr>
              <a:t>4</a:t>
            </a:fld>
            <a:endParaRPr lang="en-US" dirty="0"/>
          </a:p>
        </p:txBody>
      </p:sp>
      <p:pic>
        <p:nvPicPr>
          <p:cNvPr id="5" name="Picture 4">
            <a:extLst>
              <a:ext uri="{FF2B5EF4-FFF2-40B4-BE49-F238E27FC236}">
                <a16:creationId xmlns:a16="http://schemas.microsoft.com/office/drawing/2014/main" id="{465858A2-7874-48E3-A37B-3B65404F0839}"/>
              </a:ext>
            </a:extLst>
          </p:cNvPr>
          <p:cNvPicPr>
            <a:picLocks noChangeAspect="1"/>
          </p:cNvPicPr>
          <p:nvPr/>
        </p:nvPicPr>
        <p:blipFill>
          <a:blip r:embed="rId3"/>
          <a:stretch>
            <a:fillRect/>
          </a:stretch>
        </p:blipFill>
        <p:spPr>
          <a:xfrm>
            <a:off x="0" y="1440113"/>
            <a:ext cx="9144000" cy="3977773"/>
          </a:xfrm>
          <a:prstGeom prst="rect">
            <a:avLst/>
          </a:prstGeom>
        </p:spPr>
      </p:pic>
    </p:spTree>
    <p:extLst>
      <p:ext uri="{BB962C8B-B14F-4D97-AF65-F5344CB8AC3E}">
        <p14:creationId xmlns:p14="http://schemas.microsoft.com/office/powerpoint/2010/main" val="30075894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Title 2"/>
          <p:cNvSpPr>
            <a:spLocks noGrp="1"/>
          </p:cNvSpPr>
          <p:nvPr>
            <p:ph type="title"/>
          </p:nvPr>
        </p:nvSpPr>
        <p:spPr>
          <a:xfrm>
            <a:off x="66675" y="648248"/>
            <a:ext cx="8620125" cy="600740"/>
          </a:xfrm>
        </p:spPr>
        <p:txBody>
          <a:bodyPr>
            <a:noAutofit/>
          </a:bodyPr>
          <a:lstStyle/>
          <a:p>
            <a:r>
              <a:rPr lang="en-US" dirty="0">
                <a:solidFill>
                  <a:srgbClr val="1A2D70"/>
                </a:solidFill>
                <a:effectLst/>
              </a:rPr>
              <a:t/>
            </a:r>
            <a:br>
              <a:rPr lang="en-US" dirty="0">
                <a:solidFill>
                  <a:srgbClr val="1A2D70"/>
                </a:solidFill>
                <a:effectLst/>
              </a:rPr>
            </a:br>
            <a:r>
              <a:rPr lang="en-US" sz="3600" dirty="0">
                <a:solidFill>
                  <a:srgbClr val="1B489B"/>
                </a:solidFill>
              </a:rPr>
              <a:t>FY2019-2020</a:t>
            </a:r>
            <a:br>
              <a:rPr lang="en-US" sz="3600" dirty="0">
                <a:solidFill>
                  <a:srgbClr val="1B489B"/>
                </a:solidFill>
              </a:rPr>
            </a:br>
            <a:r>
              <a:rPr lang="en-US" sz="3600" dirty="0">
                <a:solidFill>
                  <a:srgbClr val="1B489B"/>
                </a:solidFill>
              </a:rPr>
              <a:t>GENERAL OPERATING BUDGET (GOB)</a:t>
            </a:r>
          </a:p>
        </p:txBody>
      </p:sp>
      <p:sp>
        <p:nvSpPr>
          <p:cNvPr id="7" name="Date Placeholder 6"/>
          <p:cNvSpPr>
            <a:spLocks noGrp="1"/>
          </p:cNvSpPr>
          <p:nvPr>
            <p:ph type="dt" sz="half" idx="10"/>
          </p:nvPr>
        </p:nvSpPr>
        <p:spPr/>
        <p:txBody>
          <a:bodyPr/>
          <a:lstStyle/>
          <a:p>
            <a:pPr>
              <a:defRPr/>
            </a:pPr>
            <a:fld id="{FBA4D2F4-EF0B-4FCF-9873-3B1FE37F6060}" type="datetime1">
              <a:rPr lang="en-US" smtClean="0"/>
              <a:t>2/12/2020</a:t>
            </a:fld>
            <a:endParaRPr lang="en-US" dirty="0"/>
          </a:p>
        </p:txBody>
      </p:sp>
      <p:sp>
        <p:nvSpPr>
          <p:cNvPr id="12" name="Slide Number Placeholder 11"/>
          <p:cNvSpPr>
            <a:spLocks noGrp="1"/>
          </p:cNvSpPr>
          <p:nvPr>
            <p:ph type="sldNum" sz="quarter" idx="4294967295"/>
          </p:nvPr>
        </p:nvSpPr>
        <p:spPr>
          <a:xfrm>
            <a:off x="0" y="6154738"/>
            <a:ext cx="4572000" cy="365125"/>
          </a:xfrm>
        </p:spPr>
        <p:txBody>
          <a:bodyPr>
            <a:normAutofit/>
          </a:bodyPr>
          <a:lstStyle/>
          <a:p>
            <a:pPr>
              <a:defRPr/>
            </a:pPr>
            <a:fld id="{64338AF6-B657-44F6-A6BA-FEFBC25F5D75}" type="slidenum">
              <a:rPr lang="en-US" smtClean="0"/>
              <a:pPr>
                <a:defRPr/>
              </a:pPr>
              <a:t>5</a:t>
            </a:fld>
            <a:endParaRPr lang="en-US" dirty="0"/>
          </a:p>
        </p:txBody>
      </p:sp>
      <p:pic>
        <p:nvPicPr>
          <p:cNvPr id="4" name="Picture 3">
            <a:extLst>
              <a:ext uri="{FF2B5EF4-FFF2-40B4-BE49-F238E27FC236}">
                <a16:creationId xmlns:a16="http://schemas.microsoft.com/office/drawing/2014/main" id="{4A7A0583-DDF7-4D8D-BBAF-C0AF8BAF9587}"/>
              </a:ext>
            </a:extLst>
          </p:cNvPr>
          <p:cNvPicPr>
            <a:picLocks noChangeAspect="1"/>
          </p:cNvPicPr>
          <p:nvPr/>
        </p:nvPicPr>
        <p:blipFill>
          <a:blip r:embed="rId3"/>
          <a:stretch>
            <a:fillRect/>
          </a:stretch>
        </p:blipFill>
        <p:spPr>
          <a:xfrm>
            <a:off x="75266" y="1577832"/>
            <a:ext cx="8998396" cy="3996409"/>
          </a:xfrm>
          <a:prstGeom prst="rect">
            <a:avLst/>
          </a:prstGeom>
        </p:spPr>
      </p:pic>
    </p:spTree>
    <p:extLst>
      <p:ext uri="{BB962C8B-B14F-4D97-AF65-F5344CB8AC3E}">
        <p14:creationId xmlns:p14="http://schemas.microsoft.com/office/powerpoint/2010/main" val="2880214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0F7887F7-8814-480B-BECD-68366EE6FECC}" type="slidenum">
              <a:rPr lang="en-US" smtClean="0">
                <a:solidFill>
                  <a:prstClr val="black"/>
                </a:solidFill>
              </a:rPr>
              <a:pPr>
                <a:defRPr/>
              </a:pPr>
              <a:t>6</a:t>
            </a:fld>
            <a:endParaRPr lang="en-US">
              <a:solidFill>
                <a:prstClr val="black"/>
              </a:solidFill>
            </a:endParaRPr>
          </a:p>
        </p:txBody>
      </p:sp>
      <p:sp>
        <p:nvSpPr>
          <p:cNvPr id="8" name="Content Placeholder 1"/>
          <p:cNvSpPr txBox="1">
            <a:spLocks/>
          </p:cNvSpPr>
          <p:nvPr/>
        </p:nvSpPr>
        <p:spPr bwMode="auto">
          <a:xfrm>
            <a:off x="307109" y="1401053"/>
            <a:ext cx="8763000" cy="5257800"/>
          </a:xfrm>
          <a:prstGeom prst="rect">
            <a:avLst/>
          </a:prstGeom>
          <a:noFill/>
          <a:ln>
            <a:noFill/>
          </a:ln>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lstStyle>
          <a:p>
            <a:pPr>
              <a:buClrTx/>
              <a:buFont typeface="Wingdings" panose="05000000000000000000" pitchFamily="2" charset="2"/>
              <a:buChar char="q"/>
            </a:pPr>
            <a:r>
              <a:rPr lang="en-US" sz="2400" dirty="0">
                <a:latin typeface="Calibri" panose="020F0502020204030204" pitchFamily="34" charset="0"/>
              </a:rPr>
              <a:t>Local &amp; County Revenue: 			            </a:t>
            </a:r>
            <a:r>
              <a:rPr lang="en-US" sz="2400" dirty="0">
                <a:solidFill>
                  <a:srgbClr val="FF0000"/>
                </a:solidFill>
                <a:latin typeface="Calibri" panose="020F0502020204030204" pitchFamily="34" charset="0"/>
              </a:rPr>
              <a:t>($1.0M)</a:t>
            </a:r>
            <a:r>
              <a:rPr lang="en-US" sz="2400" dirty="0">
                <a:latin typeface="Calibri" panose="020F0502020204030204" pitchFamily="34" charset="0"/>
              </a:rPr>
              <a:t>		</a:t>
            </a:r>
            <a:endParaRPr lang="en-US" sz="2400" dirty="0">
              <a:solidFill>
                <a:srgbClr val="FF0000"/>
              </a:solidFill>
              <a:latin typeface="Calibri" panose="020F0502020204030204" pitchFamily="34" charset="0"/>
            </a:endParaRPr>
          </a:p>
          <a:p>
            <a:pPr lvl="1">
              <a:buClrTx/>
              <a:buFont typeface="Wingdings" panose="05000000000000000000" pitchFamily="2" charset="2"/>
              <a:buChar char="§"/>
            </a:pPr>
            <a:r>
              <a:rPr lang="en-US" sz="2000" dirty="0">
                <a:latin typeface="Calibri" panose="020F0502020204030204" pitchFamily="34" charset="0"/>
              </a:rPr>
              <a:t>Assessed valuations/property taxes</a:t>
            </a:r>
          </a:p>
          <a:p>
            <a:pPr lvl="1">
              <a:buClrTx/>
              <a:buFont typeface="Wingdings" panose="05000000000000000000" pitchFamily="2" charset="2"/>
              <a:buChar char="§"/>
            </a:pPr>
            <a:r>
              <a:rPr lang="en-US" sz="2000" dirty="0">
                <a:latin typeface="Calibri" panose="020F0502020204030204" pitchFamily="34" charset="0"/>
              </a:rPr>
              <a:t>Sales taxes (deseg + Prop C) </a:t>
            </a:r>
          </a:p>
          <a:p>
            <a:pPr lvl="1">
              <a:buClrTx/>
              <a:buFont typeface="Wingdings" panose="05000000000000000000" pitchFamily="2" charset="2"/>
              <a:buChar char="§"/>
            </a:pPr>
            <a:r>
              <a:rPr lang="en-US" sz="2000" dirty="0">
                <a:latin typeface="Calibri" panose="020F0502020204030204" pitchFamily="34" charset="0"/>
              </a:rPr>
              <a:t>No building sales</a:t>
            </a:r>
          </a:p>
          <a:p>
            <a:pPr>
              <a:buClrTx/>
              <a:buFont typeface="Wingdings" panose="05000000000000000000" pitchFamily="2" charset="2"/>
              <a:buChar char="q"/>
            </a:pPr>
            <a:r>
              <a:rPr lang="en-US" sz="2400" dirty="0">
                <a:latin typeface="Calibri" panose="020F0502020204030204" pitchFamily="34" charset="0"/>
              </a:rPr>
              <a:t>State Revenues: 		                                       </a:t>
            </a:r>
            <a:r>
              <a:rPr lang="en-US" sz="2400" dirty="0">
                <a:solidFill>
                  <a:srgbClr val="FF0000"/>
                </a:solidFill>
                <a:latin typeface="Calibri" panose="020F0502020204030204" pitchFamily="34" charset="0"/>
              </a:rPr>
              <a:t>($2.0M)</a:t>
            </a:r>
            <a:r>
              <a:rPr lang="en-US" sz="2400" dirty="0">
                <a:latin typeface="Calibri" panose="020F0502020204030204" pitchFamily="34" charset="0"/>
              </a:rPr>
              <a:t>	</a:t>
            </a:r>
            <a:endParaRPr lang="en-US" sz="2000" dirty="0">
              <a:latin typeface="Calibri" panose="020F0502020204030204" pitchFamily="34" charset="0"/>
            </a:endParaRPr>
          </a:p>
          <a:p>
            <a:pPr lvl="1">
              <a:buClrTx/>
              <a:buFont typeface="Wingdings" panose="05000000000000000000" pitchFamily="2" charset="2"/>
              <a:buChar char="§"/>
            </a:pPr>
            <a:r>
              <a:rPr lang="en-US" sz="2000" dirty="0">
                <a:latin typeface="Calibri" panose="020F0502020204030204" pitchFamily="34" charset="0"/>
              </a:rPr>
              <a:t>Basic Formula</a:t>
            </a:r>
          </a:p>
          <a:p>
            <a:pPr lvl="1">
              <a:buClrTx/>
              <a:buFont typeface="Wingdings" panose="05000000000000000000" pitchFamily="2" charset="2"/>
              <a:buChar char="§"/>
            </a:pPr>
            <a:r>
              <a:rPr lang="en-US" sz="2000" dirty="0">
                <a:latin typeface="Calibri" panose="020F0502020204030204" pitchFamily="34" charset="0"/>
              </a:rPr>
              <a:t>Transportation</a:t>
            </a:r>
          </a:p>
          <a:p>
            <a:pPr lvl="1">
              <a:buClrTx/>
              <a:buFont typeface="Wingdings" panose="05000000000000000000" pitchFamily="2" charset="2"/>
              <a:buChar char="§"/>
            </a:pPr>
            <a:r>
              <a:rPr lang="en-US" sz="2000" dirty="0">
                <a:latin typeface="Calibri" panose="020F0502020204030204" pitchFamily="34" charset="0"/>
              </a:rPr>
              <a:t>High Need Fund (Special Education) </a:t>
            </a:r>
          </a:p>
          <a:p>
            <a:pPr>
              <a:buClrTx/>
              <a:buFont typeface="Wingdings" panose="05000000000000000000" pitchFamily="2" charset="2"/>
              <a:buChar char="q"/>
            </a:pPr>
            <a:r>
              <a:rPr lang="en-US" sz="2400" dirty="0">
                <a:latin typeface="Calibri" panose="020F0502020204030204" pitchFamily="34" charset="0"/>
              </a:rPr>
              <a:t>Federal Revenue: 				            </a:t>
            </a:r>
            <a:r>
              <a:rPr lang="en-US" sz="2400" dirty="0">
                <a:solidFill>
                  <a:srgbClr val="FF0000"/>
                </a:solidFill>
                <a:latin typeface="Calibri" panose="020F0502020204030204" pitchFamily="34" charset="0"/>
              </a:rPr>
              <a:t>no change</a:t>
            </a:r>
            <a:endParaRPr lang="en-US" sz="1800" i="1" dirty="0">
              <a:solidFill>
                <a:srgbClr val="FF0000"/>
              </a:solidFill>
              <a:latin typeface="Calibri" panose="020F0502020204030204" pitchFamily="34" charset="0"/>
            </a:endParaRPr>
          </a:p>
          <a:p>
            <a:pPr lvl="1">
              <a:buClrTx/>
              <a:buFont typeface="Wingdings" panose="05000000000000000000" pitchFamily="2" charset="2"/>
              <a:buChar char="§"/>
            </a:pPr>
            <a:r>
              <a:rPr lang="en-US" sz="2000" dirty="0">
                <a:latin typeface="Calibri" panose="020F0502020204030204" pitchFamily="34" charset="0"/>
              </a:rPr>
              <a:t>E-Rate</a:t>
            </a:r>
          </a:p>
          <a:p>
            <a:pPr lvl="1">
              <a:buClrTx/>
              <a:buFont typeface="Wingdings" panose="05000000000000000000" pitchFamily="2" charset="2"/>
              <a:buChar char="§"/>
            </a:pPr>
            <a:r>
              <a:rPr lang="en-US" sz="2000" dirty="0">
                <a:latin typeface="Calibri" panose="020F0502020204030204" pitchFamily="34" charset="0"/>
              </a:rPr>
              <a:t>Medicaid</a:t>
            </a:r>
          </a:p>
          <a:p>
            <a:pPr lvl="1">
              <a:buClrTx/>
              <a:buFont typeface="Wingdings" panose="05000000000000000000" pitchFamily="2" charset="2"/>
              <a:buChar char="§"/>
            </a:pPr>
            <a:r>
              <a:rPr lang="en-US" sz="2000" dirty="0">
                <a:latin typeface="Calibri" panose="020F0502020204030204" pitchFamily="34" charset="0"/>
              </a:rPr>
              <a:t>Military reimbursements</a:t>
            </a:r>
          </a:p>
          <a:p>
            <a:endParaRPr lang="en-US" sz="2400" dirty="0">
              <a:latin typeface="Calibri" panose="020F0502020204030204" pitchFamily="34" charset="0"/>
            </a:endParaRPr>
          </a:p>
          <a:p>
            <a:pPr marL="392113" lvl="1" indent="0">
              <a:buNone/>
            </a:pPr>
            <a:endParaRPr lang="en-US" sz="2400" dirty="0">
              <a:latin typeface="Calibri" panose="020F0502020204030204" pitchFamily="34" charset="0"/>
            </a:endParaRPr>
          </a:p>
          <a:p>
            <a:pPr lvl="1"/>
            <a:endParaRPr lang="en-US" sz="2000" dirty="0">
              <a:latin typeface="Calibri" panose="020F0502020204030204" pitchFamily="34" charset="0"/>
            </a:endParaRPr>
          </a:p>
        </p:txBody>
      </p:sp>
      <p:sp>
        <p:nvSpPr>
          <p:cNvPr id="10" name="Title 2"/>
          <p:cNvSpPr>
            <a:spLocks noGrp="1"/>
          </p:cNvSpPr>
          <p:nvPr>
            <p:ph type="title"/>
          </p:nvPr>
        </p:nvSpPr>
        <p:spPr>
          <a:xfrm>
            <a:off x="124085" y="179612"/>
            <a:ext cx="5067040" cy="1153888"/>
          </a:xfrm>
        </p:spPr>
        <p:txBody>
          <a:bodyPr/>
          <a:lstStyle/>
          <a:p>
            <a:r>
              <a:rPr lang="en-US" sz="3600" dirty="0">
                <a:solidFill>
                  <a:srgbClr val="1B489B"/>
                </a:solidFill>
              </a:rPr>
              <a:t>FY2020-2021 GOB REVENUE ASSUMPTIONS</a:t>
            </a:r>
          </a:p>
        </p:txBody>
      </p:sp>
    </p:spTree>
    <p:extLst>
      <p:ext uri="{BB962C8B-B14F-4D97-AF65-F5344CB8AC3E}">
        <p14:creationId xmlns:p14="http://schemas.microsoft.com/office/powerpoint/2010/main" val="1213738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0F7887F7-8814-480B-BECD-68366EE6FECC}" type="slidenum">
              <a:rPr lang="en-US" smtClean="0">
                <a:solidFill>
                  <a:prstClr val="black"/>
                </a:solidFill>
              </a:rPr>
              <a:pPr>
                <a:defRPr/>
              </a:pPr>
              <a:t>7</a:t>
            </a:fld>
            <a:endParaRPr lang="en-US">
              <a:solidFill>
                <a:prstClr val="black"/>
              </a:solidFill>
            </a:endParaRPr>
          </a:p>
        </p:txBody>
      </p:sp>
      <p:sp>
        <p:nvSpPr>
          <p:cNvPr id="8" name="Content Placeholder 1"/>
          <p:cNvSpPr txBox="1">
            <a:spLocks/>
          </p:cNvSpPr>
          <p:nvPr/>
        </p:nvSpPr>
        <p:spPr bwMode="auto">
          <a:xfrm>
            <a:off x="307109" y="1295400"/>
            <a:ext cx="8763000" cy="5886450"/>
          </a:xfrm>
          <a:prstGeom prst="rect">
            <a:avLst/>
          </a:prstGeom>
          <a:noFill/>
          <a:ln>
            <a:noFill/>
          </a:ln>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lstStyle>
          <a:p>
            <a:pPr>
              <a:buClrTx/>
              <a:buFont typeface="Wingdings" panose="05000000000000000000" pitchFamily="2" charset="2"/>
              <a:buChar char="q"/>
            </a:pPr>
            <a:r>
              <a:rPr lang="en-US" sz="2400" dirty="0">
                <a:latin typeface="Calibri" panose="020F0502020204030204" pitchFamily="34" charset="0"/>
              </a:rPr>
              <a:t>Local &amp; County Revenue			</a:t>
            </a:r>
            <a:endParaRPr lang="en-US" sz="2400" dirty="0">
              <a:solidFill>
                <a:srgbClr val="FF0000"/>
              </a:solidFill>
              <a:latin typeface="Calibri" panose="020F0502020204030204" pitchFamily="34" charset="0"/>
            </a:endParaRPr>
          </a:p>
          <a:p>
            <a:pPr lvl="1">
              <a:buClrTx/>
              <a:buFont typeface="Wingdings" panose="05000000000000000000" pitchFamily="2" charset="2"/>
              <a:buChar char="§"/>
            </a:pPr>
            <a:r>
              <a:rPr lang="en-US" sz="2000" dirty="0">
                <a:latin typeface="Calibri" panose="020F0502020204030204" pitchFamily="34" charset="0"/>
              </a:rPr>
              <a:t>Higher assessed valuations</a:t>
            </a:r>
          </a:p>
          <a:p>
            <a:pPr lvl="1">
              <a:buClrTx/>
              <a:buFont typeface="Wingdings" panose="05000000000000000000" pitchFamily="2" charset="2"/>
              <a:buChar char="§"/>
            </a:pPr>
            <a:r>
              <a:rPr lang="en-US" sz="2000" dirty="0">
                <a:latin typeface="Calibri" panose="020F0502020204030204" pitchFamily="34" charset="0"/>
              </a:rPr>
              <a:t>More economic activity – sales taxes</a:t>
            </a:r>
          </a:p>
          <a:p>
            <a:pPr lvl="1">
              <a:buClrTx/>
              <a:buFont typeface="Wingdings" panose="05000000000000000000" pitchFamily="2" charset="2"/>
              <a:buChar char="§"/>
            </a:pPr>
            <a:r>
              <a:rPr lang="en-US" sz="2000" dirty="0">
                <a:latin typeface="Calibri" panose="020F0502020204030204" pitchFamily="34" charset="0"/>
              </a:rPr>
              <a:t>Reduced TIFs and abatements</a:t>
            </a:r>
          </a:p>
          <a:p>
            <a:pPr lvl="1">
              <a:buClrTx/>
              <a:buFont typeface="Wingdings" panose="05000000000000000000" pitchFamily="2" charset="2"/>
              <a:buChar char="§"/>
            </a:pPr>
            <a:r>
              <a:rPr lang="en-US" sz="2000" dirty="0">
                <a:latin typeface="Calibri" panose="020F0502020204030204" pitchFamily="34" charset="0"/>
              </a:rPr>
              <a:t>Building sales</a:t>
            </a:r>
          </a:p>
          <a:p>
            <a:pPr>
              <a:buClrTx/>
              <a:buFont typeface="Wingdings" panose="05000000000000000000" pitchFamily="2" charset="2"/>
              <a:buChar char="q"/>
            </a:pPr>
            <a:r>
              <a:rPr lang="en-US" sz="2400" dirty="0">
                <a:latin typeface="Calibri" panose="020F0502020204030204" pitchFamily="34" charset="0"/>
              </a:rPr>
              <a:t>State Revenues		                                    	</a:t>
            </a:r>
            <a:endParaRPr lang="en-US" sz="2000" dirty="0">
              <a:latin typeface="Calibri" panose="020F0502020204030204" pitchFamily="34" charset="0"/>
            </a:endParaRPr>
          </a:p>
          <a:p>
            <a:pPr lvl="1">
              <a:buClrTx/>
              <a:buFont typeface="Wingdings" panose="05000000000000000000" pitchFamily="2" charset="2"/>
              <a:buChar char="§"/>
            </a:pPr>
            <a:r>
              <a:rPr lang="en-US" sz="2000" dirty="0">
                <a:latin typeface="Calibri" panose="020F0502020204030204" pitchFamily="34" charset="0"/>
              </a:rPr>
              <a:t>Enrollment increase</a:t>
            </a:r>
          </a:p>
          <a:p>
            <a:pPr lvl="1">
              <a:buClrTx/>
              <a:buFont typeface="Wingdings" panose="05000000000000000000" pitchFamily="2" charset="2"/>
              <a:buChar char="§"/>
            </a:pPr>
            <a:r>
              <a:rPr lang="en-US" sz="2000" dirty="0">
                <a:latin typeface="Calibri" panose="020F0502020204030204" pitchFamily="34" charset="0"/>
              </a:rPr>
              <a:t>Higher attendance rate</a:t>
            </a:r>
          </a:p>
          <a:p>
            <a:pPr lvl="1">
              <a:buClrTx/>
              <a:buFont typeface="Wingdings" panose="05000000000000000000" pitchFamily="2" charset="2"/>
              <a:buChar char="§"/>
            </a:pPr>
            <a:r>
              <a:rPr lang="en-US" sz="2000" dirty="0">
                <a:latin typeface="Calibri" panose="020F0502020204030204" pitchFamily="34" charset="0"/>
              </a:rPr>
              <a:t>Qualified remedial hours</a:t>
            </a:r>
          </a:p>
          <a:p>
            <a:pPr lvl="1">
              <a:buClrTx/>
              <a:buFont typeface="Wingdings" panose="05000000000000000000" pitchFamily="2" charset="2"/>
              <a:buChar char="§"/>
            </a:pPr>
            <a:r>
              <a:rPr lang="en-US" sz="2000" dirty="0">
                <a:latin typeface="Calibri" panose="020F0502020204030204" pitchFamily="34" charset="0"/>
              </a:rPr>
              <a:t>Summer School ADA</a:t>
            </a:r>
          </a:p>
          <a:p>
            <a:pPr lvl="1">
              <a:buClrTx/>
              <a:buFont typeface="Wingdings" panose="05000000000000000000" pitchFamily="2" charset="2"/>
              <a:buChar char="§"/>
            </a:pPr>
            <a:r>
              <a:rPr lang="en-US" sz="2000" dirty="0">
                <a:latin typeface="Calibri" panose="020F0502020204030204" pitchFamily="34" charset="0"/>
              </a:rPr>
              <a:t>Fewer certificate disallowances </a:t>
            </a:r>
          </a:p>
          <a:p>
            <a:pPr>
              <a:buClrTx/>
              <a:buFont typeface="Wingdings" panose="05000000000000000000" pitchFamily="2" charset="2"/>
              <a:buChar char="q"/>
            </a:pPr>
            <a:r>
              <a:rPr lang="en-US" sz="2400" dirty="0">
                <a:latin typeface="Calibri" panose="020F0502020204030204" pitchFamily="34" charset="0"/>
              </a:rPr>
              <a:t>Federal Revenue				</a:t>
            </a:r>
            <a:endParaRPr lang="en-US" sz="1800" i="1" dirty="0">
              <a:solidFill>
                <a:srgbClr val="FF0000"/>
              </a:solidFill>
              <a:latin typeface="Calibri" panose="020F0502020204030204" pitchFamily="34" charset="0"/>
            </a:endParaRPr>
          </a:p>
          <a:p>
            <a:pPr lvl="1">
              <a:buClrTx/>
              <a:buFont typeface="Wingdings" panose="05000000000000000000" pitchFamily="2" charset="2"/>
              <a:buChar char="§"/>
            </a:pPr>
            <a:r>
              <a:rPr lang="en-US" sz="2000" dirty="0">
                <a:latin typeface="Calibri" panose="020F0502020204030204" pitchFamily="34" charset="0"/>
              </a:rPr>
              <a:t>E-Rate</a:t>
            </a:r>
          </a:p>
          <a:p>
            <a:pPr lvl="1">
              <a:buClrTx/>
              <a:buFont typeface="Wingdings" panose="05000000000000000000" pitchFamily="2" charset="2"/>
              <a:buChar char="§"/>
            </a:pPr>
            <a:r>
              <a:rPr lang="en-US" sz="2000" dirty="0">
                <a:latin typeface="Calibri" panose="020F0502020204030204" pitchFamily="34" charset="0"/>
              </a:rPr>
              <a:t>Additional Medicaid reimbursements</a:t>
            </a:r>
          </a:p>
          <a:p>
            <a:endParaRPr lang="en-US" sz="2400" dirty="0">
              <a:latin typeface="Calibri" panose="020F0502020204030204" pitchFamily="34" charset="0"/>
            </a:endParaRPr>
          </a:p>
          <a:p>
            <a:pPr marL="392113" lvl="1" indent="0">
              <a:buNone/>
            </a:pPr>
            <a:endParaRPr lang="en-US" sz="2400" dirty="0">
              <a:latin typeface="Calibri" panose="020F0502020204030204" pitchFamily="34" charset="0"/>
            </a:endParaRPr>
          </a:p>
          <a:p>
            <a:pPr lvl="1"/>
            <a:endParaRPr lang="en-US" sz="2000" dirty="0">
              <a:latin typeface="Calibri" panose="020F0502020204030204" pitchFamily="34" charset="0"/>
            </a:endParaRPr>
          </a:p>
        </p:txBody>
      </p:sp>
      <p:sp>
        <p:nvSpPr>
          <p:cNvPr id="10" name="Title 2"/>
          <p:cNvSpPr>
            <a:spLocks noGrp="1"/>
          </p:cNvSpPr>
          <p:nvPr>
            <p:ph type="title"/>
          </p:nvPr>
        </p:nvSpPr>
        <p:spPr>
          <a:xfrm>
            <a:off x="124085" y="179612"/>
            <a:ext cx="5190865" cy="1115788"/>
          </a:xfrm>
        </p:spPr>
        <p:txBody>
          <a:bodyPr/>
          <a:lstStyle/>
          <a:p>
            <a:r>
              <a:rPr lang="en-US" sz="3600" dirty="0">
                <a:solidFill>
                  <a:srgbClr val="1B489B"/>
                </a:solidFill>
              </a:rPr>
              <a:t>FY2020-2021 GOB REVENUE OPPORTUNITIES</a:t>
            </a:r>
          </a:p>
        </p:txBody>
      </p:sp>
    </p:spTree>
    <p:extLst>
      <p:ext uri="{BB962C8B-B14F-4D97-AF65-F5344CB8AC3E}">
        <p14:creationId xmlns:p14="http://schemas.microsoft.com/office/powerpoint/2010/main" val="2685660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4085" y="449903"/>
            <a:ext cx="6057640" cy="726141"/>
          </a:xfrm>
        </p:spPr>
        <p:txBody>
          <a:bodyPr>
            <a:noAutofit/>
          </a:bodyPr>
          <a:lstStyle/>
          <a:p>
            <a:r>
              <a:rPr lang="en-US" sz="3600" dirty="0">
                <a:solidFill>
                  <a:srgbClr val="1B489B"/>
                </a:solidFill>
              </a:rPr>
              <a:t>FY2020-2021 PRELIMINARY DISTRICT BUDGET</a:t>
            </a:r>
          </a:p>
        </p:txBody>
      </p:sp>
      <p:pic>
        <p:nvPicPr>
          <p:cNvPr id="5" name="Picture 4">
            <a:extLst>
              <a:ext uri="{FF2B5EF4-FFF2-40B4-BE49-F238E27FC236}">
                <a16:creationId xmlns:a16="http://schemas.microsoft.com/office/drawing/2014/main" id="{37E7514D-C1C0-489A-BC89-52EBD3FCB793}"/>
              </a:ext>
            </a:extLst>
          </p:cNvPr>
          <p:cNvPicPr>
            <a:picLocks noChangeAspect="1"/>
          </p:cNvPicPr>
          <p:nvPr/>
        </p:nvPicPr>
        <p:blipFill>
          <a:blip r:embed="rId3"/>
          <a:stretch>
            <a:fillRect/>
          </a:stretch>
        </p:blipFill>
        <p:spPr>
          <a:xfrm>
            <a:off x="188320" y="1740309"/>
            <a:ext cx="8805646" cy="3392129"/>
          </a:xfrm>
          <a:prstGeom prst="rect">
            <a:avLst/>
          </a:prstGeom>
        </p:spPr>
      </p:pic>
    </p:spTree>
    <p:extLst>
      <p:ext uri="{BB962C8B-B14F-4D97-AF65-F5344CB8AC3E}">
        <p14:creationId xmlns:p14="http://schemas.microsoft.com/office/powerpoint/2010/main" val="17612821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0F7887F7-8814-480B-BECD-68366EE6FECC}" type="slidenum">
              <a:rPr lang="en-US" smtClean="0">
                <a:solidFill>
                  <a:prstClr val="black"/>
                </a:solidFill>
              </a:rPr>
              <a:pPr>
                <a:defRPr/>
              </a:pPr>
              <a:t>9</a:t>
            </a:fld>
            <a:endParaRPr lang="en-US">
              <a:solidFill>
                <a:prstClr val="black"/>
              </a:solidFill>
            </a:endParaRPr>
          </a:p>
        </p:txBody>
      </p:sp>
      <p:sp>
        <p:nvSpPr>
          <p:cNvPr id="8" name="Content Placeholder 1"/>
          <p:cNvSpPr txBox="1">
            <a:spLocks/>
          </p:cNvSpPr>
          <p:nvPr/>
        </p:nvSpPr>
        <p:spPr bwMode="auto">
          <a:xfrm>
            <a:off x="381000" y="1276350"/>
            <a:ext cx="8763000" cy="5581650"/>
          </a:xfrm>
          <a:prstGeom prst="rect">
            <a:avLst/>
          </a:prstGeom>
          <a:noFill/>
          <a:ln>
            <a:noFill/>
          </a:ln>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lstStyle>
          <a:p>
            <a:pPr>
              <a:buClrTx/>
              <a:buFont typeface="Wingdings" panose="05000000000000000000" pitchFamily="2" charset="2"/>
              <a:buChar char="q"/>
            </a:pPr>
            <a:r>
              <a:rPr lang="en-US" sz="2400" dirty="0">
                <a:latin typeface="Calibri" panose="020F0502020204030204" pitchFamily="34" charset="0"/>
              </a:rPr>
              <a:t>General Operating Budget</a:t>
            </a:r>
            <a:endParaRPr lang="en-US" sz="2000" dirty="0">
              <a:latin typeface="Calibri" panose="020F0502020204030204" pitchFamily="34" charset="0"/>
            </a:endParaRPr>
          </a:p>
          <a:p>
            <a:pPr lvl="1">
              <a:buClrTx/>
              <a:buFont typeface="Wingdings" panose="05000000000000000000" pitchFamily="2" charset="2"/>
              <a:buChar char="§"/>
            </a:pPr>
            <a:r>
              <a:rPr lang="en-US" sz="2000" dirty="0">
                <a:latin typeface="Calibri" panose="020F0502020204030204" pitchFamily="34" charset="0"/>
              </a:rPr>
              <a:t>Proposed legislation – </a:t>
            </a:r>
            <a:r>
              <a:rPr lang="en-US" sz="1800" dirty="0">
                <a:latin typeface="Calibri" panose="020F0502020204030204" pitchFamily="34" charset="0"/>
              </a:rPr>
              <a:t>Charter School Funding, Property Taxes </a:t>
            </a:r>
            <a:endParaRPr lang="en-US" sz="2000" dirty="0">
              <a:latin typeface="Calibri" panose="020F0502020204030204" pitchFamily="34" charset="0"/>
            </a:endParaRPr>
          </a:p>
          <a:p>
            <a:pPr lvl="1">
              <a:buClrTx/>
              <a:buFont typeface="Wingdings" panose="05000000000000000000" pitchFamily="2" charset="2"/>
              <a:buChar char="§"/>
            </a:pPr>
            <a:r>
              <a:rPr lang="en-US" sz="2000" dirty="0">
                <a:latin typeface="Calibri" panose="020F0502020204030204" pitchFamily="34" charset="0"/>
              </a:rPr>
              <a:t>Limited Proposed Foundation Formula and Transportation Increases</a:t>
            </a:r>
          </a:p>
          <a:p>
            <a:pPr lvl="1">
              <a:buClrTx/>
              <a:buFont typeface="Wingdings" panose="05000000000000000000" pitchFamily="2" charset="2"/>
              <a:buChar char="§"/>
            </a:pPr>
            <a:r>
              <a:rPr lang="en-US" sz="2000" dirty="0">
                <a:latin typeface="Calibri" panose="020F0502020204030204" pitchFamily="34" charset="0"/>
              </a:rPr>
              <a:t>Declining Enrollment</a:t>
            </a:r>
          </a:p>
          <a:p>
            <a:pPr lvl="1">
              <a:buClrTx/>
              <a:buFont typeface="Wingdings" panose="05000000000000000000" pitchFamily="2" charset="2"/>
              <a:buChar char="§"/>
            </a:pPr>
            <a:r>
              <a:rPr lang="en-US" sz="2000" dirty="0">
                <a:latin typeface="Calibri" panose="020F0502020204030204" pitchFamily="34" charset="0"/>
              </a:rPr>
              <a:t>Non-Competitive Salaries</a:t>
            </a:r>
          </a:p>
          <a:p>
            <a:pPr lvl="1">
              <a:buClrTx/>
              <a:buFont typeface="Wingdings" panose="05000000000000000000" pitchFamily="2" charset="2"/>
              <a:buChar char="§"/>
            </a:pPr>
            <a:r>
              <a:rPr lang="en-US" sz="2000" dirty="0">
                <a:latin typeface="Calibri" panose="020F0502020204030204" pitchFamily="34" charset="0"/>
              </a:rPr>
              <a:t>High Operating Costs – </a:t>
            </a:r>
            <a:r>
              <a:rPr lang="en-US" sz="1800" dirty="0">
                <a:latin typeface="Calibri" panose="020F0502020204030204" pitchFamily="34" charset="0"/>
              </a:rPr>
              <a:t>Transportation, Utilities, Technology, Maintenance </a:t>
            </a:r>
            <a:r>
              <a:rPr lang="en-US" sz="2000" dirty="0">
                <a:latin typeface="Calibri" panose="020F0502020204030204" pitchFamily="34" charset="0"/>
              </a:rPr>
              <a:t/>
            </a:r>
            <a:br>
              <a:rPr lang="en-US" sz="2000" dirty="0">
                <a:latin typeface="Calibri" panose="020F0502020204030204" pitchFamily="34" charset="0"/>
              </a:rPr>
            </a:br>
            <a:endParaRPr lang="en-US" sz="2000" dirty="0">
              <a:latin typeface="Calibri" panose="020F0502020204030204" pitchFamily="34" charset="0"/>
            </a:endParaRPr>
          </a:p>
          <a:p>
            <a:pPr>
              <a:buClrTx/>
              <a:buFont typeface="Wingdings" panose="05000000000000000000" pitchFamily="2" charset="2"/>
              <a:buChar char="q"/>
            </a:pPr>
            <a:r>
              <a:rPr lang="en-US" sz="2400" dirty="0">
                <a:latin typeface="Calibri" panose="020F0502020204030204" pitchFamily="34" charset="0"/>
              </a:rPr>
              <a:t>Capital Funds</a:t>
            </a:r>
          </a:p>
          <a:p>
            <a:pPr lvl="1">
              <a:buClrTx/>
              <a:buFont typeface="Wingdings" panose="05000000000000000000" pitchFamily="2" charset="2"/>
              <a:buChar char="§"/>
            </a:pPr>
            <a:r>
              <a:rPr lang="en-US" sz="2000" dirty="0">
                <a:latin typeface="Calibri" panose="020F0502020204030204" pitchFamily="34" charset="0"/>
              </a:rPr>
              <a:t>FY2021 Bond Issue?</a:t>
            </a:r>
            <a:r>
              <a:rPr lang="en-US" sz="1600" dirty="0">
                <a:latin typeface="Calibri" panose="020F0502020204030204" pitchFamily="34" charset="0"/>
              </a:rPr>
              <a:t/>
            </a:r>
            <a:br>
              <a:rPr lang="en-US" sz="1600" dirty="0">
                <a:latin typeface="Calibri" panose="020F0502020204030204" pitchFamily="34" charset="0"/>
              </a:rPr>
            </a:br>
            <a:endParaRPr lang="en-US" sz="1600" dirty="0">
              <a:latin typeface="Calibri" panose="020F0502020204030204" pitchFamily="34" charset="0"/>
            </a:endParaRPr>
          </a:p>
          <a:p>
            <a:pPr>
              <a:buClrTx/>
              <a:buFont typeface="Wingdings" panose="05000000000000000000" pitchFamily="2" charset="2"/>
              <a:buChar char="q"/>
            </a:pPr>
            <a:r>
              <a:rPr lang="en-US" sz="2400" dirty="0">
                <a:latin typeface="Calibri" panose="020F0502020204030204" pitchFamily="34" charset="0"/>
              </a:rPr>
              <a:t>Structural and Academic Inefficiencies</a:t>
            </a:r>
          </a:p>
          <a:p>
            <a:pPr>
              <a:buFont typeface="Wingdings" panose="05000000000000000000" pitchFamily="2" charset="2"/>
              <a:buChar char="§"/>
            </a:pPr>
            <a:endParaRPr lang="en-US" sz="2400" dirty="0">
              <a:latin typeface="Calibri" panose="020F0502020204030204" pitchFamily="34" charset="0"/>
            </a:endParaRPr>
          </a:p>
          <a:p>
            <a:pPr>
              <a:buFont typeface="Wingdings" panose="05000000000000000000" pitchFamily="2" charset="2"/>
              <a:buChar char="§"/>
            </a:pPr>
            <a:endParaRPr lang="en-US" sz="2400" dirty="0">
              <a:latin typeface="Calibri" panose="020F0502020204030204" pitchFamily="34" charset="0"/>
            </a:endParaRPr>
          </a:p>
          <a:p>
            <a:pPr lvl="1">
              <a:buFont typeface="Wingdings" panose="05000000000000000000" pitchFamily="2" charset="2"/>
              <a:buChar char="§"/>
            </a:pPr>
            <a:endParaRPr lang="en-US" sz="2000" dirty="0">
              <a:latin typeface="Calibri" panose="020F0502020204030204" pitchFamily="34" charset="0"/>
            </a:endParaRPr>
          </a:p>
          <a:p>
            <a:pPr lvl="1">
              <a:buFont typeface="Wingdings" panose="05000000000000000000" pitchFamily="2" charset="2"/>
              <a:buChar char="§"/>
            </a:pPr>
            <a:endParaRPr lang="en-US" sz="2400" dirty="0">
              <a:latin typeface="Calibri" panose="020F0502020204030204" pitchFamily="34" charset="0"/>
            </a:endParaRPr>
          </a:p>
          <a:p>
            <a:pPr lvl="1">
              <a:buFont typeface="Wingdings" panose="05000000000000000000" pitchFamily="2" charset="2"/>
              <a:buChar char="§"/>
            </a:pPr>
            <a:endParaRPr lang="en-US" sz="2000" dirty="0">
              <a:latin typeface="Calibri" panose="020F0502020204030204" pitchFamily="34" charset="0"/>
            </a:endParaRPr>
          </a:p>
        </p:txBody>
      </p:sp>
      <p:sp>
        <p:nvSpPr>
          <p:cNvPr id="9" name="Title 2"/>
          <p:cNvSpPr>
            <a:spLocks noGrp="1"/>
          </p:cNvSpPr>
          <p:nvPr>
            <p:ph type="title"/>
          </p:nvPr>
        </p:nvSpPr>
        <p:spPr>
          <a:xfrm>
            <a:off x="124085" y="284387"/>
            <a:ext cx="6952990" cy="726141"/>
          </a:xfrm>
        </p:spPr>
        <p:txBody>
          <a:bodyPr/>
          <a:lstStyle/>
          <a:p>
            <a:r>
              <a:rPr lang="en-US" sz="3600" dirty="0">
                <a:solidFill>
                  <a:srgbClr val="1B489B"/>
                </a:solidFill>
              </a:rPr>
              <a:t>FY2020-2021 FINANCIAL OUTLOOK</a:t>
            </a:r>
          </a:p>
        </p:txBody>
      </p:sp>
    </p:spTree>
    <p:extLst>
      <p:ext uri="{BB962C8B-B14F-4D97-AF65-F5344CB8AC3E}">
        <p14:creationId xmlns:p14="http://schemas.microsoft.com/office/powerpoint/2010/main" val="11111923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strict 2019">
  <a:themeElements>
    <a:clrScheme name="Custom 3">
      <a:dk1>
        <a:srgbClr val="FFFFFF"/>
      </a:dk1>
      <a:lt1>
        <a:srgbClr val="252525"/>
      </a:lt1>
      <a:dk2>
        <a:srgbClr val="FFFFFF"/>
      </a:dk2>
      <a:lt2>
        <a:srgbClr val="FFFFFF"/>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extLst>
    <a:ext uri="{05A4C25C-085E-4340-85A3-A5531E510DB2}">
      <thm15:themeFamily xmlns:thm15="http://schemas.microsoft.com/office/thememl/2012/main" name="District 2019" id="{C40BFEF2-BA24-4E10-BD79-E1D0FCA18921}" vid="{CA2DB5AF-7906-4468-9AAC-0356FACC78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District 2019</Template>
  <TotalTime>55364</TotalTime>
  <Words>1377</Words>
  <Application>Microsoft Office PowerPoint</Application>
  <PresentationFormat>On-screen Show (4:3)</PresentationFormat>
  <Paragraphs>152</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ＭＳ Ｐゴシック</vt:lpstr>
      <vt:lpstr>Arial</vt:lpstr>
      <vt:lpstr>Calibri</vt:lpstr>
      <vt:lpstr>Palatino Linotype</vt:lpstr>
      <vt:lpstr>Verdana</vt:lpstr>
      <vt:lpstr>Wingdings</vt:lpstr>
      <vt:lpstr>Wingdings 3</vt:lpstr>
      <vt:lpstr>District 2019</vt:lpstr>
      <vt:lpstr>  FINANCIAL UPDATE</vt:lpstr>
      <vt:lpstr>PowerPoint Presentation</vt:lpstr>
      <vt:lpstr>PowerPoint Presentation</vt:lpstr>
      <vt:lpstr> FY2019-2020 ALL FUNDS</vt:lpstr>
      <vt:lpstr> FY2019-2020 GENERAL OPERATING BUDGET (GOB)</vt:lpstr>
      <vt:lpstr>FY2020-2021 GOB REVENUE ASSUMPTIONS</vt:lpstr>
      <vt:lpstr>FY2020-2021 GOB REVENUE OPPORTUNITIES</vt:lpstr>
      <vt:lpstr>FY2020-2021 PRELIMINARY DISTRICT BUDGET</vt:lpstr>
      <vt:lpstr>FY2020-2021 FINANCIAL OUTLOOK</vt:lpstr>
      <vt:lpstr>NEXT STEPS - PRELIMINARY</vt:lpstr>
      <vt:lpstr>NEXT STEPS - PRELIMINARY</vt:lpstr>
      <vt:lpstr>    QUESTIONS?</vt:lpstr>
    </vt:vector>
  </TitlesOfParts>
  <Company>Saint Louis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Holt</dc:creator>
  <cp:lastModifiedBy>Brookings, Jerranetta M.</cp:lastModifiedBy>
  <cp:revision>391</cp:revision>
  <cp:lastPrinted>2020-02-11T23:22:01Z</cp:lastPrinted>
  <dcterms:created xsi:type="dcterms:W3CDTF">2015-01-28T17:47:56Z</dcterms:created>
  <dcterms:modified xsi:type="dcterms:W3CDTF">2020-02-12T22:40:02Z</dcterms:modified>
</cp:coreProperties>
</file>